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sldIdLst>
    <p:sldId id="259" r:id="rId2"/>
  </p:sldIdLst>
  <p:sldSz cx="43983275" cy="3017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2135"/>
    <a:srgbClr val="F2BB4A"/>
    <a:srgbClr val="626366"/>
    <a:srgbClr val="4A66AC"/>
    <a:srgbClr val="F0F5FA"/>
    <a:srgbClr val="E8F0F8"/>
    <a:srgbClr val="FCFDFE"/>
    <a:srgbClr val="857D74"/>
    <a:srgbClr val="D3D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" d="100"/>
          <a:sy n="10" d="100"/>
        </p:scale>
        <p:origin x="3450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8746" y="4938397"/>
            <a:ext cx="37385784" cy="1050544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7910" y="15848967"/>
            <a:ext cx="32987456" cy="7285353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5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35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75533" y="1606550"/>
            <a:ext cx="9483894" cy="25572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23853" y="1606550"/>
            <a:ext cx="27901890" cy="25572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9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5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944" y="7522854"/>
            <a:ext cx="37935575" cy="12552043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0944" y="20193644"/>
            <a:ext cx="37935575" cy="6600823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4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23850" y="8032750"/>
            <a:ext cx="18692892" cy="19145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66533" y="8032750"/>
            <a:ext cx="18692892" cy="19145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5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9579" y="1606557"/>
            <a:ext cx="37935575" cy="58324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9584" y="7397117"/>
            <a:ext cx="18606984" cy="3625213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9584" y="11022330"/>
            <a:ext cx="18606984" cy="16212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66535" y="7397117"/>
            <a:ext cx="18698621" cy="3625213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66535" y="11022330"/>
            <a:ext cx="18698621" cy="16212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7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8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1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9579" y="2011680"/>
            <a:ext cx="14185751" cy="704088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8621" y="4344677"/>
            <a:ext cx="22266533" cy="21443950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9579" y="9052560"/>
            <a:ext cx="14185751" cy="16770987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8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9579" y="2011680"/>
            <a:ext cx="14185751" cy="704088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98621" y="4344677"/>
            <a:ext cx="22266533" cy="21443950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9579" y="9052560"/>
            <a:ext cx="14185751" cy="16770987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4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23850" y="1606557"/>
            <a:ext cx="37935575" cy="5832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850" y="8032750"/>
            <a:ext cx="37935575" cy="19145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23850" y="27967947"/>
            <a:ext cx="9896237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9FB64-A79C-4CE6-ACEE-C51A647AB5FE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9460" y="27967947"/>
            <a:ext cx="14844355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063188" y="27967947"/>
            <a:ext cx="9896237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E01ED-FDAB-422E-BF5E-A48E39E6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4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6707" y="974297"/>
            <a:ext cx="41867543" cy="4072496"/>
          </a:xfrm>
          <a:prstGeom prst="rect">
            <a:avLst/>
          </a:prstGeom>
          <a:solidFill>
            <a:srgbClr val="8721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4">
              <a:ln>
                <a:solidFill>
                  <a:srgbClr val="872135"/>
                </a:solidFill>
              </a:ln>
              <a:solidFill>
                <a:srgbClr val="F2BB4A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520144" y="5760769"/>
            <a:ext cx="8040235" cy="23440134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4"/>
          </a:p>
        </p:txBody>
      </p:sp>
      <p:sp useBgFill="1">
        <p:nvSpPr>
          <p:cNvPr id="4" name="TextBox 3"/>
          <p:cNvSpPr txBox="1"/>
          <p:nvPr/>
        </p:nvSpPr>
        <p:spPr>
          <a:xfrm>
            <a:off x="1082214" y="1642683"/>
            <a:ext cx="41682036" cy="2868327"/>
          </a:xfrm>
          <a:prstGeom prst="rect">
            <a:avLst/>
          </a:prstGeom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419" sz="7215" b="1" dirty="0">
                <a:solidFill>
                  <a:schemeClr val="bg1">
                    <a:lumMod val="50000"/>
                  </a:schemeClr>
                </a:solidFill>
              </a:rPr>
              <a:t>El título debe ser legible y que exponga claramente tu tema</a:t>
            </a:r>
          </a:p>
          <a:p>
            <a:r>
              <a:rPr lang="es-419" sz="5411" b="1" dirty="0">
                <a:solidFill>
                  <a:schemeClr val="bg1">
                    <a:lumMod val="50000"/>
                  </a:schemeClr>
                </a:solidFill>
              </a:rPr>
              <a:t>Tu nombre</a:t>
            </a:r>
          </a:p>
          <a:p>
            <a:r>
              <a:rPr lang="es-419" sz="5411" b="1" dirty="0">
                <a:solidFill>
                  <a:schemeClr val="bg1">
                    <a:lumMod val="50000"/>
                  </a:schemeClr>
                </a:solidFill>
              </a:rPr>
              <a:t>Universidad del Sagrado Corazón </a:t>
            </a:r>
            <a:endParaRPr lang="en-US" sz="5411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9320" y="5999177"/>
            <a:ext cx="5453420" cy="1295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3608" b="1" dirty="0"/>
              <a:t>Introducción</a:t>
            </a:r>
          </a:p>
          <a:p>
            <a:endParaRPr lang="es-419" sz="2405" dirty="0"/>
          </a:p>
          <a:p>
            <a:r>
              <a:rPr lang="es-419" sz="1804" dirty="0"/>
              <a:t> </a:t>
            </a:r>
            <a:endParaRPr lang="en-US" sz="1804" dirty="0"/>
          </a:p>
        </p:txBody>
      </p:sp>
      <p:sp>
        <p:nvSpPr>
          <p:cNvPr id="12" name="Rectangle 11"/>
          <p:cNvSpPr/>
          <p:nvPr/>
        </p:nvSpPr>
        <p:spPr>
          <a:xfrm>
            <a:off x="896707" y="5682499"/>
            <a:ext cx="11687745" cy="23440135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4"/>
          </a:p>
        </p:txBody>
      </p:sp>
      <p:sp>
        <p:nvSpPr>
          <p:cNvPr id="14" name="Rectangle 13"/>
          <p:cNvSpPr/>
          <p:nvPr/>
        </p:nvSpPr>
        <p:spPr>
          <a:xfrm>
            <a:off x="13547065" y="5913170"/>
            <a:ext cx="8139477" cy="23287734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4"/>
          </a:p>
        </p:txBody>
      </p:sp>
      <p:sp>
        <p:nvSpPr>
          <p:cNvPr id="27" name="TextBox 26"/>
          <p:cNvSpPr txBox="1"/>
          <p:nvPr/>
        </p:nvSpPr>
        <p:spPr>
          <a:xfrm>
            <a:off x="32019664" y="6083619"/>
            <a:ext cx="5453420" cy="1295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3608" b="1" dirty="0"/>
              <a:t>Introducción</a:t>
            </a:r>
          </a:p>
          <a:p>
            <a:endParaRPr lang="es-419" sz="2405" dirty="0"/>
          </a:p>
          <a:p>
            <a:r>
              <a:rPr lang="es-419" sz="1804" dirty="0"/>
              <a:t> </a:t>
            </a:r>
            <a:endParaRPr lang="en-US" sz="1804" dirty="0"/>
          </a:p>
        </p:txBody>
      </p:sp>
      <p:sp>
        <p:nvSpPr>
          <p:cNvPr id="28" name="Rectangle 27"/>
          <p:cNvSpPr/>
          <p:nvPr/>
        </p:nvSpPr>
        <p:spPr>
          <a:xfrm>
            <a:off x="31730464" y="5648654"/>
            <a:ext cx="11033787" cy="17383020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4"/>
          </a:p>
        </p:txBody>
      </p:sp>
      <p:sp>
        <p:nvSpPr>
          <p:cNvPr id="29" name="Rectangle 28"/>
          <p:cNvSpPr/>
          <p:nvPr/>
        </p:nvSpPr>
        <p:spPr>
          <a:xfrm>
            <a:off x="31703339" y="23432340"/>
            <a:ext cx="11060912" cy="5768563"/>
          </a:xfrm>
          <a:prstGeom prst="rect">
            <a:avLst/>
          </a:prstGeom>
          <a:solidFill>
            <a:schemeClr val="bg1"/>
          </a:solidFill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4"/>
          </a:p>
        </p:txBody>
      </p:sp>
      <p:sp>
        <p:nvSpPr>
          <p:cNvPr id="43" name="TextBox 42"/>
          <p:cNvSpPr txBox="1"/>
          <p:nvPr/>
        </p:nvSpPr>
        <p:spPr>
          <a:xfrm>
            <a:off x="1008623" y="5898254"/>
            <a:ext cx="11473803" cy="770852"/>
          </a:xfrm>
          <a:prstGeom prst="rect">
            <a:avLst/>
          </a:prstGeom>
          <a:solidFill>
            <a:srgbClr val="872135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s-419" sz="4409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628256" y="5977178"/>
            <a:ext cx="7721803" cy="770852"/>
          </a:xfrm>
          <a:prstGeom prst="rect">
            <a:avLst/>
          </a:prstGeom>
          <a:solidFill>
            <a:srgbClr val="87213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409" b="1" dirty="0">
                <a:solidFill>
                  <a:schemeClr val="bg1"/>
                </a:solidFill>
              </a:rPr>
              <a:t>4Métodos</a:t>
            </a:r>
            <a:r>
              <a:rPr lang="es-419" sz="3608" b="1" dirty="0">
                <a:solidFill>
                  <a:schemeClr val="bg1"/>
                </a:solidFill>
              </a:rPr>
              <a:t> y materiales</a:t>
            </a:r>
            <a:endParaRPr lang="es-419" sz="2405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722708" y="5876012"/>
            <a:ext cx="7635106" cy="770852"/>
          </a:xfrm>
          <a:prstGeom prst="rect">
            <a:avLst/>
          </a:prstGeom>
          <a:solidFill>
            <a:srgbClr val="87213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409" b="1" dirty="0">
                <a:solidFill>
                  <a:schemeClr val="bg1"/>
                </a:solidFill>
              </a:rPr>
              <a:t>Resultados</a:t>
            </a:r>
            <a:endParaRPr lang="es-419" sz="3207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1981423" y="5788509"/>
            <a:ext cx="10494478" cy="770852"/>
          </a:xfrm>
          <a:prstGeom prst="rect">
            <a:avLst/>
          </a:prstGeom>
          <a:solidFill>
            <a:srgbClr val="87213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409" b="1" dirty="0">
                <a:solidFill>
                  <a:schemeClr val="bg1"/>
                </a:solidFill>
              </a:rPr>
              <a:t>Conclusiones</a:t>
            </a:r>
            <a:endParaRPr lang="es-419" sz="3608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394856" y="23633535"/>
            <a:ext cx="9677878" cy="709371"/>
          </a:xfrm>
          <a:prstGeom prst="rect">
            <a:avLst/>
          </a:prstGeom>
          <a:solidFill>
            <a:srgbClr val="87213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4008" b="1" dirty="0">
                <a:solidFill>
                  <a:schemeClr val="bg1"/>
                </a:solidFill>
              </a:rPr>
              <a:t>Bibliografía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905888" y="6623391"/>
            <a:ext cx="7857578" cy="462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405" dirty="0"/>
              <a:t>R</a:t>
            </a:r>
            <a:endParaRPr lang="en-US" sz="2405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432FA0-2BC6-C7CB-BACB-BE10242A7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9597" y="2015629"/>
            <a:ext cx="6218988" cy="198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333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445</TotalTime>
  <Words>29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UNIVERSIDAD DEL SAGRADO CORAZÓN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 Solis Ortiz</dc:creator>
  <cp:lastModifiedBy>Francisco Solis Ortiz</cp:lastModifiedBy>
  <cp:revision>33</cp:revision>
  <dcterms:created xsi:type="dcterms:W3CDTF">2022-04-18T16:04:21Z</dcterms:created>
  <dcterms:modified xsi:type="dcterms:W3CDTF">2024-06-24T20:59:12Z</dcterms:modified>
</cp:coreProperties>
</file>