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300" r:id="rId3"/>
    <p:sldId id="301" r:id="rId4"/>
    <p:sldId id="302" r:id="rId5"/>
    <p:sldId id="260" r:id="rId6"/>
    <p:sldId id="261" r:id="rId7"/>
    <p:sldId id="266" r:id="rId8"/>
    <p:sldId id="262" r:id="rId9"/>
    <p:sldId id="267" r:id="rId10"/>
    <p:sldId id="303" r:id="rId11"/>
    <p:sldId id="304" r:id="rId12"/>
    <p:sldId id="305" r:id="rId13"/>
    <p:sldId id="306" r:id="rId14"/>
    <p:sldId id="307" r:id="rId15"/>
    <p:sldId id="308" r:id="rId16"/>
    <p:sldId id="311" r:id="rId17"/>
    <p:sldId id="312" r:id="rId18"/>
    <p:sldId id="313" r:id="rId19"/>
    <p:sldId id="317" r:id="rId20"/>
    <p:sldId id="319" r:id="rId21"/>
    <p:sldId id="321" r:id="rId22"/>
    <p:sldId id="324" r:id="rId23"/>
    <p:sldId id="326" r:id="rId24"/>
    <p:sldId id="258" r:id="rId25"/>
    <p:sldId id="259" r:id="rId2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arie Colls" initials="L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E7E6E6"/>
    <a:srgbClr val="FAAF40"/>
    <a:srgbClr val="636569"/>
    <a:srgbClr val="A32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9893" autoAdjust="0"/>
  </p:normalViewPr>
  <p:slideViewPr>
    <p:cSldViewPr snapToGrid="0" snapToObjects="1">
      <p:cViewPr varScale="1">
        <p:scale>
          <a:sx n="57" d="100"/>
          <a:sy n="57" d="100"/>
        </p:scale>
        <p:origin x="121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5T13:37:50.590" idx="5">
    <p:pos x="10" y="10"/>
    <p:text>Recuerda Presentar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483B-4049-6141-9132-F50C5B0A72C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60A4B-CCFF-EA45-ABE2-8AE73AB54C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7DBB43C-E3A4-41DE-8A4F-1AF6A2959802}" type="slidenum">
              <a:rPr lang="es-PR" smtClean="0"/>
              <a:t>22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2969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2"/>
            <a:ext cx="7772400" cy="303416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200">
                <a:solidFill>
                  <a:srgbClr val="A320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42971"/>
            <a:ext cx="6400800" cy="232922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365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1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1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30D-A9DC-4527-B609-9BE7121D7983}" type="datetimeFigureOut">
              <a:rPr lang="es-PR" smtClean="0"/>
              <a:t>03/23/2020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BF29-73A4-48C4-B00B-30853B3D112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044720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0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36569"/>
                </a:solidFill>
              </a:defRPr>
            </a:lvl1pPr>
            <a:lvl2pPr>
              <a:defRPr>
                <a:solidFill>
                  <a:srgbClr val="636569"/>
                </a:solidFill>
              </a:defRPr>
            </a:lvl2pPr>
            <a:lvl3pPr>
              <a:defRPr>
                <a:solidFill>
                  <a:srgbClr val="636569"/>
                </a:solidFill>
              </a:defRPr>
            </a:lvl3pPr>
            <a:lvl4pPr>
              <a:defRPr>
                <a:solidFill>
                  <a:srgbClr val="636569"/>
                </a:solidFill>
              </a:defRPr>
            </a:lvl4pPr>
            <a:lvl5pPr>
              <a:defRPr>
                <a:solidFill>
                  <a:srgbClr val="636569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dirty="0" smtClean="0">
                <a:solidFill>
                  <a:srgbClr val="A3203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"/>
                <a:ea typeface="+mj-ea"/>
                <a:cs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 b="0" i="0">
                <a:solidFill>
                  <a:srgbClr val="636569"/>
                </a:solidFill>
                <a:latin typeface="Gill Sans Light"/>
                <a:cs typeface="Gill Sans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0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>
                <a:solidFill>
                  <a:srgbClr val="636569"/>
                </a:solidFill>
              </a:defRPr>
            </a:lvl1pPr>
            <a:lvl2pPr>
              <a:defRPr sz="1600">
                <a:solidFill>
                  <a:srgbClr val="636569"/>
                </a:solidFill>
              </a:defRPr>
            </a:lvl2pPr>
            <a:lvl3pPr>
              <a:defRPr sz="1600">
                <a:solidFill>
                  <a:srgbClr val="636569"/>
                </a:solidFill>
              </a:defRPr>
            </a:lvl3pPr>
            <a:lvl4pPr>
              <a:defRPr sz="1600">
                <a:solidFill>
                  <a:srgbClr val="636569"/>
                </a:solidFill>
              </a:defRPr>
            </a:lvl4pPr>
            <a:lvl5pPr>
              <a:defRPr sz="1600">
                <a:solidFill>
                  <a:srgbClr val="63656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rgbClr val="636569"/>
                </a:solidFill>
              </a:defRPr>
            </a:lvl1pPr>
            <a:lvl2pPr>
              <a:defRPr>
                <a:solidFill>
                  <a:srgbClr val="636569"/>
                </a:solidFill>
              </a:defRPr>
            </a:lvl2pPr>
            <a:lvl3pPr>
              <a:defRPr>
                <a:solidFill>
                  <a:srgbClr val="636569"/>
                </a:solidFill>
              </a:defRPr>
            </a:lvl3pPr>
            <a:lvl4pPr>
              <a:defRPr>
                <a:solidFill>
                  <a:srgbClr val="636569"/>
                </a:solidFill>
              </a:defRPr>
            </a:lvl4pPr>
            <a:lvl5pPr>
              <a:defRPr>
                <a:solidFill>
                  <a:srgbClr val="6365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gado - Logo Bar.pd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5"/>
            <a:ext cx="9144000" cy="619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13207" y="6124186"/>
            <a:ext cx="87711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26164"/>
            <a:ext cx="5156007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6124186"/>
            <a:ext cx="381781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b="0" kern="1200">
          <a:solidFill>
            <a:srgbClr val="A32035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636569"/>
          </a:solidFill>
          <a:latin typeface="Gill Sans Light"/>
          <a:ea typeface="+mn-ea"/>
          <a:cs typeface="Gill Sans Light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rgbClr val="636569"/>
          </a:solidFill>
          <a:latin typeface="Gill Sans Light"/>
          <a:ea typeface="+mn-ea"/>
          <a:cs typeface="Gill Sans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636569"/>
          </a:solidFill>
          <a:latin typeface="Gill Sans Light"/>
          <a:ea typeface="+mn-ea"/>
          <a:cs typeface="Gill Sans Light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rgbClr val="636569"/>
          </a:solidFill>
          <a:latin typeface="Gill Sans Light"/>
          <a:ea typeface="+mn-ea"/>
          <a:cs typeface="Gill Sans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636569"/>
          </a:solidFill>
          <a:latin typeface="Gill Sans Light"/>
          <a:ea typeface="+mn-ea"/>
          <a:cs typeface="Gill Sans Light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slide" Target="slide2.xml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7.png"/><Relationship Id="rId5" Type="http://schemas.openxmlformats.org/officeDocument/2006/relationships/image" Target="../media/image21.png"/><Relationship Id="rId10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1.png"/><Relationship Id="rId5" Type="http://schemas.openxmlformats.org/officeDocument/2006/relationships/image" Target="../media/image22.png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12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46.png"/><Relationship Id="rId5" Type="http://schemas.openxmlformats.org/officeDocument/2006/relationships/image" Target="../media/image23.png"/><Relationship Id="rId10" Type="http://schemas.openxmlformats.org/officeDocument/2006/relationships/image" Target="../media/image45.png"/><Relationship Id="rId4" Type="http://schemas.openxmlformats.org/officeDocument/2006/relationships/image" Target="../media/image21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2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Relationship Id="rId1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9" Type="http://schemas.openxmlformats.org/officeDocument/2006/relationships/image" Target="../media/image71.png"/><Relationship Id="rId3" Type="http://schemas.openxmlformats.org/officeDocument/2006/relationships/tags" Target="../tags/tag3.xml"/><Relationship Id="rId21" Type="http://schemas.openxmlformats.org/officeDocument/2006/relationships/tags" Target="../tags/tag19.xml"/><Relationship Id="rId34" Type="http://schemas.openxmlformats.org/officeDocument/2006/relationships/hyperlink" Target="http://www.isladesentimientos.es/musica.htm" TargetMode="External"/><Relationship Id="rId42" Type="http://schemas.openxmlformats.org/officeDocument/2006/relationships/image" Target="../media/image74.jpeg"/><Relationship Id="rId47" Type="http://schemas.openxmlformats.org/officeDocument/2006/relationships/slide" Target="slide2.xml"/><Relationship Id="rId7" Type="http://schemas.openxmlformats.org/officeDocument/2006/relationships/tags" Target="../tags/tag7.xml"/><Relationship Id="rId12" Type="http://schemas.openxmlformats.org/officeDocument/2006/relationships/audio" Target="../media/media2.wav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33" Type="http://schemas.openxmlformats.org/officeDocument/2006/relationships/image" Target="../media/image58.jpe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tags" Target="../tags/tag2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tags" Target="../tags/tag27.xml"/><Relationship Id="rId41" Type="http://schemas.openxmlformats.org/officeDocument/2006/relationships/image" Target="../media/image7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2.wav"/><Relationship Id="rId24" Type="http://schemas.openxmlformats.org/officeDocument/2006/relationships/tags" Target="../tags/tag22.xml"/><Relationship Id="rId32" Type="http://schemas.openxmlformats.org/officeDocument/2006/relationships/slideLayout" Target="../slideLayouts/slideLayout3.xml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tags" Target="../tags/tag5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36" Type="http://schemas.openxmlformats.org/officeDocument/2006/relationships/image" Target="../media/image68.png"/><Relationship Id="rId10" Type="http://schemas.openxmlformats.org/officeDocument/2006/relationships/tags" Target="../tags/tag10.xml"/><Relationship Id="rId19" Type="http://schemas.openxmlformats.org/officeDocument/2006/relationships/tags" Target="../tags/tag17.xml"/><Relationship Id="rId31" Type="http://schemas.openxmlformats.org/officeDocument/2006/relationships/tags" Target="../tags/tag29.xml"/><Relationship Id="rId44" Type="http://schemas.openxmlformats.org/officeDocument/2006/relationships/image" Target="../media/image7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tags" Target="../tags/tag28.xml"/><Relationship Id="rId35" Type="http://schemas.openxmlformats.org/officeDocument/2006/relationships/hyperlink" Target="http://www.online-convert.com/" TargetMode="External"/><Relationship Id="rId43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" Target="slide2.xml"/><Relationship Id="rId5" Type="http://schemas.openxmlformats.org/officeDocument/2006/relationships/tags" Target="../tags/tag34.xml"/><Relationship Id="rId10" Type="http://schemas.openxmlformats.org/officeDocument/2006/relationships/image" Target="../media/image80.png"/><Relationship Id="rId4" Type="http://schemas.openxmlformats.org/officeDocument/2006/relationships/tags" Target="../tags/tag33.xml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9.xml"/><Relationship Id="rId7" Type="http://schemas.openxmlformats.org/officeDocument/2006/relationships/image" Target="../media/image8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84.png"/><Relationship Id="rId3" Type="http://schemas.openxmlformats.org/officeDocument/2006/relationships/tags" Target="../tags/tag44.xml"/><Relationship Id="rId21" Type="http://schemas.openxmlformats.org/officeDocument/2006/relationships/image" Target="../media/image86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83.png"/><Relationship Id="rId2" Type="http://schemas.openxmlformats.org/officeDocument/2006/relationships/tags" Target="../tags/tag43.xml"/><Relationship Id="rId16" Type="http://schemas.openxmlformats.org/officeDocument/2006/relationships/image" Target="../media/image82.png"/><Relationship Id="rId20" Type="http://schemas.microsoft.com/office/2007/relationships/hdphoto" Target="../media/hdphoto2.wdp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3.xml"/><Relationship Id="rId23" Type="http://schemas.openxmlformats.org/officeDocument/2006/relationships/slide" Target="slide2.xml"/><Relationship Id="rId10" Type="http://schemas.openxmlformats.org/officeDocument/2006/relationships/tags" Target="../tags/tag51.xml"/><Relationship Id="rId19" Type="http://schemas.openxmlformats.org/officeDocument/2006/relationships/image" Target="../media/image85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image" Target="../media/image90.png"/><Relationship Id="rId50" Type="http://schemas.openxmlformats.org/officeDocument/2006/relationships/slide" Target="slide2.xml"/><Relationship Id="rId55" Type="http://schemas.openxmlformats.org/officeDocument/2006/relationships/image" Target="../media/image97.png"/><Relationship Id="rId63" Type="http://schemas.openxmlformats.org/officeDocument/2006/relationships/image" Target="../media/image102.png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tags" Target="../tags/tag84.xml"/><Relationship Id="rId41" Type="http://schemas.openxmlformats.org/officeDocument/2006/relationships/tags" Target="../tags/tag96.xml"/><Relationship Id="rId54" Type="http://schemas.openxmlformats.org/officeDocument/2006/relationships/image" Target="../media/image96.png"/><Relationship Id="rId62" Type="http://schemas.microsoft.com/office/2007/relationships/hdphoto" Target="../media/hdphoto5.wdp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image" Target="../media/image88.png"/><Relationship Id="rId53" Type="http://schemas.openxmlformats.org/officeDocument/2006/relationships/image" Target="../media/image95.png"/><Relationship Id="rId58" Type="http://schemas.openxmlformats.org/officeDocument/2006/relationships/image" Target="../media/image99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image" Target="../media/image92.png"/><Relationship Id="rId57" Type="http://schemas.microsoft.com/office/2007/relationships/hdphoto" Target="../media/hdphoto3.wdp"/><Relationship Id="rId61" Type="http://schemas.openxmlformats.org/officeDocument/2006/relationships/image" Target="../media/image101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tags" Target="../tags/tag86.xml"/><Relationship Id="rId44" Type="http://schemas.openxmlformats.org/officeDocument/2006/relationships/notesSlide" Target="../notesSlides/notesSlide1.xml"/><Relationship Id="rId52" Type="http://schemas.openxmlformats.org/officeDocument/2006/relationships/image" Target="../media/image94.png"/><Relationship Id="rId60" Type="http://schemas.microsoft.com/office/2007/relationships/hdphoto" Target="../media/hdphoto4.wdp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slideLayout" Target="../slideLayouts/slideLayout3.xml"/><Relationship Id="rId48" Type="http://schemas.openxmlformats.org/officeDocument/2006/relationships/image" Target="../media/image91.jpeg"/><Relationship Id="rId56" Type="http://schemas.openxmlformats.org/officeDocument/2006/relationships/image" Target="../media/image98.png"/><Relationship Id="rId64" Type="http://schemas.openxmlformats.org/officeDocument/2006/relationships/comments" Target="../comments/comment1.xml"/><Relationship Id="rId8" Type="http://schemas.openxmlformats.org/officeDocument/2006/relationships/tags" Target="../tags/tag63.xml"/><Relationship Id="rId51" Type="http://schemas.openxmlformats.org/officeDocument/2006/relationships/image" Target="../media/image93.jpeg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image" Target="../media/image89.png"/><Relationship Id="rId5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net, Cibernético, Red, Dedo, Pantalla Táctil">
            <a:extLst>
              <a:ext uri="{FF2B5EF4-FFF2-40B4-BE49-F238E27FC236}">
                <a16:creationId xmlns:a16="http://schemas.microsoft.com/office/drawing/2014/main" id="{6B7D8F22-0755-44C6-A139-6CC616C8E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r="13498"/>
          <a:stretch/>
        </p:blipFill>
        <p:spPr bwMode="auto">
          <a:xfrm>
            <a:off x="-23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8E43D7-0E6A-4DCC-9A94-AA8F8703E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07629"/>
            <a:ext cx="9143979" cy="6503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F982F-B774-49E8-8116-06AEC285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2752" y="6060809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Power Point ¿cómo usarlo?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49B0C58-EFC8-4A52-B5AF-B6FBFE15A542}"/>
              </a:ext>
            </a:extLst>
          </p:cNvPr>
          <p:cNvGrpSpPr/>
          <p:nvPr/>
        </p:nvGrpSpPr>
        <p:grpSpPr>
          <a:xfrm>
            <a:off x="-217713" y="-870857"/>
            <a:ext cx="11462656" cy="7206343"/>
            <a:chOff x="2501503" y="2238375"/>
            <a:chExt cx="4140993" cy="238125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EFA3DFF-D7EB-4BC7-B166-334F59184C99}"/>
                </a:ext>
              </a:extLst>
            </p:cNvPr>
            <p:cNvSpPr/>
            <p:nvPr/>
          </p:nvSpPr>
          <p:spPr>
            <a:xfrm>
              <a:off x="2501503" y="2238375"/>
              <a:ext cx="2587629" cy="2381250"/>
            </a:xfrm>
            <a:prstGeom prst="ellipse">
              <a:avLst/>
            </a:prstGeom>
            <a:blipFill>
              <a:blip r:embed="rId4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6E62F682-685A-41F2-9FE3-02E5C96B84B3}"/>
                </a:ext>
              </a:extLst>
            </p:cNvPr>
            <p:cNvSpPr/>
            <p:nvPr/>
          </p:nvSpPr>
          <p:spPr>
            <a:xfrm>
              <a:off x="2930128" y="3502818"/>
              <a:ext cx="1524000" cy="785812"/>
            </a:xfrm>
            <a:custGeom>
              <a:avLst/>
              <a:gdLst>
                <a:gd name="connsiteX0" fmla="*/ 0 w 1524000"/>
                <a:gd name="connsiteY0" fmla="*/ 0 h 785812"/>
                <a:gd name="connsiteX1" fmla="*/ 1524000 w 1524000"/>
                <a:gd name="connsiteY1" fmla="*/ 0 h 785812"/>
                <a:gd name="connsiteX2" fmla="*/ 1524000 w 1524000"/>
                <a:gd name="connsiteY2" fmla="*/ 785812 h 785812"/>
                <a:gd name="connsiteX3" fmla="*/ 0 w 1524000"/>
                <a:gd name="connsiteY3" fmla="*/ 785812 h 785812"/>
                <a:gd name="connsiteX4" fmla="*/ 0 w 1524000"/>
                <a:gd name="connsiteY4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785812">
                  <a:moveTo>
                    <a:pt x="0" y="0"/>
                  </a:moveTo>
                  <a:lnTo>
                    <a:pt x="1524000" y="0"/>
                  </a:lnTo>
                  <a:lnTo>
                    <a:pt x="1524000" y="785812"/>
                  </a:lnTo>
                  <a:lnTo>
                    <a:pt x="0" y="7858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E15DAD4B-3E98-44A9-A758-A0CF7CAEF4F8}"/>
                </a:ext>
              </a:extLst>
            </p:cNvPr>
            <p:cNvSpPr/>
            <p:nvPr/>
          </p:nvSpPr>
          <p:spPr>
            <a:xfrm>
              <a:off x="6573440" y="2833687"/>
              <a:ext cx="69056" cy="1190625"/>
            </a:xfrm>
            <a:custGeom>
              <a:avLst/>
              <a:gdLst>
                <a:gd name="connsiteX0" fmla="*/ 0 w 69056"/>
                <a:gd name="connsiteY0" fmla="*/ 0 h 1190625"/>
                <a:gd name="connsiteX1" fmla="*/ 69056 w 69056"/>
                <a:gd name="connsiteY1" fmla="*/ 0 h 1190625"/>
                <a:gd name="connsiteX2" fmla="*/ 69056 w 69056"/>
                <a:gd name="connsiteY2" fmla="*/ 1190625 h 1190625"/>
                <a:gd name="connsiteX3" fmla="*/ 0 w 69056"/>
                <a:gd name="connsiteY3" fmla="*/ 1190625 h 1190625"/>
                <a:gd name="connsiteX4" fmla="*/ 0 w 69056"/>
                <a:gd name="connsiteY4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" h="1190625">
                  <a:moveTo>
                    <a:pt x="0" y="0"/>
                  </a:moveTo>
                  <a:lnTo>
                    <a:pt x="69056" y="0"/>
                  </a:lnTo>
                  <a:lnTo>
                    <a:pt x="69056" y="1190625"/>
                  </a:lnTo>
                  <a:lnTo>
                    <a:pt x="0" y="11906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0" rIns="247650" bIns="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7094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71"/>
          </a:xfrm>
        </p:spPr>
        <p:txBody>
          <a:bodyPr>
            <a:normAutofit/>
          </a:bodyPr>
          <a:lstStyle/>
          <a:p>
            <a:r>
              <a:rPr lang="es-PR" b="1" dirty="0">
                <a:solidFill>
                  <a:srgbClr val="C00000"/>
                </a:solidFill>
              </a:rPr>
              <a:t>Home</a:t>
            </a:r>
            <a:r>
              <a:rPr lang="es-PR" dirty="0">
                <a:solidFill>
                  <a:srgbClr val="C00000"/>
                </a:solidFill>
              </a:rPr>
              <a:t>: Cómo añadir una diapositiva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-2590800"/>
            <a:ext cx="9144000" cy="17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5" y="1524000"/>
            <a:ext cx="1514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6" y="4191000"/>
            <a:ext cx="1514475" cy="23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29400" y="17764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81800" y="4191000"/>
            <a:ext cx="3086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57739"/>
            <a:ext cx="7550426" cy="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2590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Para añadir una diapositiva le doy a botón </a:t>
            </a:r>
            <a:r>
              <a:rPr lang="es-PR">
                <a:solidFill>
                  <a:srgbClr val="FF0000"/>
                </a:solidFill>
              </a:rPr>
              <a:t>NEW SLIDE</a:t>
            </a:r>
          </a:p>
        </p:txBody>
      </p:sp>
      <p:sp>
        <p:nvSpPr>
          <p:cNvPr id="6" name="Oval 5"/>
          <p:cNvSpPr/>
          <p:nvPr/>
        </p:nvSpPr>
        <p:spPr>
          <a:xfrm>
            <a:off x="1600200" y="1524000"/>
            <a:ext cx="381000" cy="624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578183"/>
            <a:ext cx="1988677" cy="530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009" y="1578183"/>
            <a:ext cx="685800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86200" y="35433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Selecciono la diapositiva que necesito.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3" name="Action Button: Home 2">
            <a:hlinkClick r:id="rId10" action="ppaction://hlinksldjump" highlightClick="1"/>
          </p:cNvPr>
          <p:cNvSpPr/>
          <p:nvPr/>
        </p:nvSpPr>
        <p:spPr>
          <a:xfrm>
            <a:off x="457200" y="6026727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203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887"/>
          </a:xfrm>
        </p:spPr>
        <p:txBody>
          <a:bodyPr>
            <a:normAutofit/>
          </a:bodyPr>
          <a:lstStyle/>
          <a:p>
            <a:r>
              <a:rPr lang="es-PR" b="1" dirty="0">
                <a:solidFill>
                  <a:srgbClr val="C00000"/>
                </a:solidFill>
              </a:rPr>
              <a:t>Home</a:t>
            </a:r>
            <a:r>
              <a:rPr lang="es-PR" dirty="0">
                <a:solidFill>
                  <a:srgbClr val="C00000"/>
                </a:solidFill>
              </a:rPr>
              <a:t>: Cómo cambiar el tipo de letra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-2590800"/>
            <a:ext cx="9144000" cy="17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5" y="1524000"/>
            <a:ext cx="1514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6" y="4191000"/>
            <a:ext cx="1514475" cy="23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29400" y="17764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81800" y="4191000"/>
            <a:ext cx="3086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57739"/>
            <a:ext cx="7550426" cy="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39542" y="2700337"/>
            <a:ext cx="5864087" cy="444174"/>
            <a:chOff x="1722783" y="3219613"/>
            <a:chExt cx="5864087" cy="444174"/>
          </a:xfrm>
        </p:grpSpPr>
        <p:sp>
          <p:nvSpPr>
            <p:cNvPr id="17" name="TextBox 16"/>
            <p:cNvSpPr txBox="1"/>
            <p:nvPr/>
          </p:nvSpPr>
          <p:spPr>
            <a:xfrm>
              <a:off x="1722783" y="3237131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Para cambiar tipo de letra vas a donde dice </a:t>
              </a:r>
              <a:endParaRPr lang="es-PR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470" y="3219613"/>
              <a:ext cx="1676400" cy="44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584240"/>
            <a:ext cx="2638425" cy="6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557863"/>
            <a:ext cx="990600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583376"/>
            <a:ext cx="958128" cy="2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60868" y="3810000"/>
            <a:ext cx="334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Escoge  el tipo de letra que desees. Recuerda la visibilidad.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18" name="Action Button: Home 17">
            <a:hlinkClick r:id="rId11" action="ppaction://hlinksldjump" highlightClick="1"/>
          </p:cNvPr>
          <p:cNvSpPr/>
          <p:nvPr/>
        </p:nvSpPr>
        <p:spPr>
          <a:xfrm>
            <a:off x="315685" y="6026727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128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37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PR" b="1" dirty="0">
                <a:solidFill>
                  <a:srgbClr val="C00000"/>
                </a:solidFill>
              </a:rPr>
              <a:t>Home</a:t>
            </a:r>
            <a:r>
              <a:rPr lang="es-PR" dirty="0">
                <a:solidFill>
                  <a:srgbClr val="C00000"/>
                </a:solidFill>
              </a:rPr>
              <a:t>: cómo cambiar palabras o  frases a mayúsculas o minúsculas.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5" y="1524000"/>
            <a:ext cx="1514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6" y="4191000"/>
            <a:ext cx="1514475" cy="23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29400" y="17764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81800" y="4191000"/>
            <a:ext cx="3086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57739"/>
            <a:ext cx="7550426" cy="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009" y="1578183"/>
            <a:ext cx="685800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38809" y="2516606"/>
            <a:ext cx="4343400" cy="862698"/>
            <a:chOff x="1787387" y="3867023"/>
            <a:chExt cx="4343400" cy="862698"/>
          </a:xfrm>
        </p:grpSpPr>
        <p:sp>
          <p:nvSpPr>
            <p:cNvPr id="25" name="TextBox 24"/>
            <p:cNvSpPr txBox="1"/>
            <p:nvPr/>
          </p:nvSpPr>
          <p:spPr>
            <a:xfrm>
              <a:off x="1787387" y="3867023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Para cambiar las letras a todas mayúsculas o todas minúsculas utilizo el botón de </a:t>
              </a:r>
              <a:endParaRPr lang="es-PR">
                <a:solidFill>
                  <a:srgbClr val="FF0000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5303" y="4114800"/>
              <a:ext cx="579783" cy="61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813663"/>
            <a:ext cx="296633" cy="18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605" y="1830806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4916" y="2079270"/>
            <a:ext cx="958128" cy="1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0153" y="3513762"/>
            <a:ext cx="209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/>
              <a:t>NO HAY ABANDONO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337" y="3441700"/>
            <a:ext cx="2257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261" y="3552825"/>
            <a:ext cx="1714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2136" y="3507343"/>
            <a:ext cx="407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/>
              <a:t>Seleccionas la frase que quieras cambiar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30" y="4310270"/>
            <a:ext cx="2343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028" y="4953000"/>
            <a:ext cx="341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Seleccionas SENTENCE CASE</a:t>
            </a:r>
          </a:p>
        </p:txBody>
      </p:sp>
      <p:sp>
        <p:nvSpPr>
          <p:cNvPr id="23" name="Action Button: Home 22">
            <a:hlinkClick r:id="rId15" action="ppaction://hlinksldjump" highlightClick="1"/>
          </p:cNvPr>
          <p:cNvSpPr/>
          <p:nvPr/>
        </p:nvSpPr>
        <p:spPr>
          <a:xfrm>
            <a:off x="228600" y="6026727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85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21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940" y="4052737"/>
            <a:ext cx="19812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805"/>
          </a:xfrm>
        </p:spPr>
        <p:txBody>
          <a:bodyPr>
            <a:normAutofit fontScale="90000"/>
          </a:bodyPr>
          <a:lstStyle/>
          <a:p>
            <a:r>
              <a:rPr lang="es-PR" sz="3600" b="1" dirty="0">
                <a:solidFill>
                  <a:srgbClr val="C00000"/>
                </a:solidFill>
              </a:rPr>
              <a:t>Home</a:t>
            </a:r>
            <a:r>
              <a:rPr lang="es-PR" sz="3600" dirty="0">
                <a:solidFill>
                  <a:srgbClr val="C00000"/>
                </a:solidFill>
              </a:rPr>
              <a:t>: Cómo poner una imagen de fondo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5" y="1524000"/>
            <a:ext cx="1514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6" y="4191000"/>
            <a:ext cx="1514475" cy="23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29400" y="17764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81800" y="4191000"/>
            <a:ext cx="3086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57739"/>
            <a:ext cx="7550426" cy="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009" y="1578183"/>
            <a:ext cx="685800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9600" y="23681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Para poner una imagen detrás del texto.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624262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R"/>
          </a:p>
          <a:p>
            <a:r>
              <a:rPr lang="es-PR"/>
              <a:t>NO HAY ABANDONO</a:t>
            </a:r>
          </a:p>
          <a:p>
            <a:endParaRPr lang="es-PR"/>
          </a:p>
          <a:p>
            <a:r>
              <a:rPr lang="es-PR"/>
              <a:t>Se ha muerto la tiniebla en mis pupilas,</a:t>
            </a:r>
          </a:p>
          <a:p>
            <a:r>
              <a:rPr lang="es-PR"/>
              <a:t>desde que hallé tu corazón</a:t>
            </a:r>
          </a:p>
          <a:p>
            <a:r>
              <a:rPr lang="es-PR"/>
              <a:t>en la ventana de mi rostro enfermo.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76675"/>
            <a:ext cx="1981200" cy="18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0209" y="273748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Seleccionas la imagen.</a:t>
            </a:r>
            <a:endParaRPr lang="es-PR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879" y="3568120"/>
            <a:ext cx="2209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77000" y="1524000"/>
            <a:ext cx="457200" cy="624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21"/>
          <a:stretch>
            <a:fillRect/>
          </a:stretch>
        </p:blipFill>
        <p:spPr bwMode="auto">
          <a:xfrm>
            <a:off x="6532080" y="1632594"/>
            <a:ext cx="1301198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0209" y="31010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Seleccionas el botón ARRANGE.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904" y="345710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Seleccionas SEND TO BACK</a:t>
            </a:r>
          </a:p>
        </p:txBody>
      </p:sp>
      <p:sp>
        <p:nvSpPr>
          <p:cNvPr id="7" name="Oval 6"/>
          <p:cNvSpPr/>
          <p:nvPr/>
        </p:nvSpPr>
        <p:spPr>
          <a:xfrm>
            <a:off x="6638719" y="2697230"/>
            <a:ext cx="1087920" cy="221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2" name="Action Button: Home 21">
            <a:hlinkClick r:id="rId12" action="ppaction://hlinksldjump" highlightClick="1"/>
          </p:cNvPr>
          <p:cNvSpPr/>
          <p:nvPr/>
        </p:nvSpPr>
        <p:spPr>
          <a:xfrm>
            <a:off x="457200" y="6026727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346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7.40741E-07 L -0.29723 -0.00602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4" grpId="0"/>
      <p:bldP spid="20" grpId="0"/>
      <p:bldP spid="20" grpId="1"/>
      <p:bldP spid="6" grpId="0" animBg="1"/>
      <p:bldP spid="6" grpId="1" animBg="1"/>
      <p:bldP spid="21" grpId="0"/>
      <p:bldP spid="21" grpId="1"/>
      <p:bldP spid="3" grpId="0"/>
      <p:bldP spid="3" grpId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9978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PR" sz="3600" b="1" dirty="0">
                <a:solidFill>
                  <a:srgbClr val="C00000"/>
                </a:solidFill>
              </a:rPr>
              <a:t>Home</a:t>
            </a:r>
            <a:r>
              <a:rPr lang="es-PR" sz="3600" dirty="0">
                <a:solidFill>
                  <a:srgbClr val="C00000"/>
                </a:solidFill>
              </a:rPr>
              <a:t>: Cómo buscar una palabra dentro del contenido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5" y="1524000"/>
            <a:ext cx="1514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6" y="4191000"/>
            <a:ext cx="1514475" cy="23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29400" y="17764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81800" y="4191000"/>
            <a:ext cx="3086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57739"/>
            <a:ext cx="7550426" cy="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009" y="1578183"/>
            <a:ext cx="685800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166179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R"/>
          </a:p>
          <a:p>
            <a:r>
              <a:rPr lang="es-PR"/>
              <a:t>NO HAY ABANDONO</a:t>
            </a:r>
          </a:p>
          <a:p>
            <a:endParaRPr lang="es-PR"/>
          </a:p>
          <a:p>
            <a:r>
              <a:rPr lang="es-PR"/>
              <a:t>Se ha muerto la tiniebla en mis pupilas,</a:t>
            </a:r>
          </a:p>
          <a:p>
            <a:r>
              <a:rPr lang="es-PR"/>
              <a:t>desde que hallé tu corazón</a:t>
            </a:r>
          </a:p>
          <a:p>
            <a:r>
              <a:rPr lang="es-PR"/>
              <a:t>en la ventana de mi rostro enfermo.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" y="2368150"/>
            <a:ext cx="4343400" cy="646331"/>
            <a:chOff x="609600" y="2368150"/>
            <a:chExt cx="4343400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609600" y="2368150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Para encontrar palabra dentro del texto. Presionas el botón </a:t>
              </a:r>
              <a:endParaRPr lang="es-PR">
                <a:solidFill>
                  <a:srgbClr val="FF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6951" y="2700337"/>
              <a:ext cx="8953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13718" r="5769"/>
          <a:stretch>
            <a:fillRect/>
          </a:stretch>
        </p:blipFill>
        <p:spPr bwMode="auto">
          <a:xfrm>
            <a:off x="724569" y="3344531"/>
            <a:ext cx="2741289" cy="21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620000" y="1578182"/>
            <a:ext cx="692426" cy="181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839" y="3732501"/>
            <a:ext cx="365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70343" y="2483405"/>
            <a:ext cx="39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Escribe la palabra que quieres encontrar y presionas la tecla de ENTER.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3656" y="3129736"/>
            <a:ext cx="39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Te va a sombrear la palabras que busca en todo el texto.</a:t>
            </a:r>
            <a:endParaRPr lang="es-PR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164" y="3727964"/>
            <a:ext cx="3724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ction Button: Home 20">
            <a:hlinkClick r:id="rId12" action="ppaction://hlinksldjump" highlightClick="1"/>
          </p:cNvPr>
          <p:cNvSpPr/>
          <p:nvPr/>
        </p:nvSpPr>
        <p:spPr>
          <a:xfrm>
            <a:off x="457200" y="6057343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585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-360383"/>
            <a:ext cx="8229600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PR" b="1" dirty="0">
                <a:solidFill>
                  <a:srgbClr val="C00000"/>
                </a:solidFill>
              </a:rPr>
              <a:t>Home</a:t>
            </a:r>
            <a:r>
              <a:rPr lang="es-PR" dirty="0">
                <a:solidFill>
                  <a:srgbClr val="C00000"/>
                </a:solidFill>
              </a:rPr>
              <a:t>: Cómo reemplaza una palabra por otra palabra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5" y="1524000"/>
            <a:ext cx="1514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2076" y="4191000"/>
            <a:ext cx="1514475" cy="23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29400" y="17764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57739"/>
            <a:ext cx="7550426" cy="6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009" y="1578183"/>
            <a:ext cx="685800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165" y="3958381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R"/>
          </a:p>
          <a:p>
            <a:r>
              <a:rPr lang="es-PR"/>
              <a:t>NO HAY ABANDONO</a:t>
            </a:r>
          </a:p>
          <a:p>
            <a:endParaRPr lang="es-PR"/>
          </a:p>
          <a:p>
            <a:r>
              <a:rPr lang="es-PR"/>
              <a:t>Se ha mueto la tiniebla en mis pupilas,</a:t>
            </a:r>
          </a:p>
          <a:p>
            <a:r>
              <a:rPr lang="es-PR"/>
              <a:t>desde que hallé tu corazón</a:t>
            </a:r>
          </a:p>
          <a:p>
            <a:r>
              <a:rPr lang="es-PR"/>
              <a:t>en la ventana de mi rostro enfermo.</a:t>
            </a:r>
          </a:p>
        </p:txBody>
      </p:sp>
      <p:sp>
        <p:nvSpPr>
          <p:cNvPr id="9" name="Oval 8"/>
          <p:cNvSpPr/>
          <p:nvPr/>
        </p:nvSpPr>
        <p:spPr>
          <a:xfrm>
            <a:off x="7696200" y="1740817"/>
            <a:ext cx="692426" cy="181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grpSp>
        <p:nvGrpSpPr>
          <p:cNvPr id="5" name="Group 4"/>
          <p:cNvGrpSpPr/>
          <p:nvPr/>
        </p:nvGrpSpPr>
        <p:grpSpPr>
          <a:xfrm>
            <a:off x="609600" y="2368150"/>
            <a:ext cx="4343400" cy="646331"/>
            <a:chOff x="609600" y="2368150"/>
            <a:chExt cx="4343400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609600" y="2368150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Para reemplazar una palabra dentro del texto. Presionas el botón </a:t>
              </a:r>
              <a:endParaRPr lang="es-PR">
                <a:solidFill>
                  <a:srgbClr val="FF000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1825" y="2700337"/>
              <a:ext cx="8191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482850"/>
            <a:ext cx="3705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6467" r="5528" b="6887"/>
          <a:stretch>
            <a:fillRect/>
          </a:stretch>
        </p:blipFill>
        <p:spPr bwMode="auto">
          <a:xfrm>
            <a:off x="5108299" y="2595430"/>
            <a:ext cx="3399183" cy="163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31" y="4145134"/>
            <a:ext cx="2714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3" y="4101236"/>
            <a:ext cx="2609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6165" y="298003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Escribe la palabras como la tienes escrita y luego como la quiere cambiar y le das a la tecla de FIND NEXT.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5591" y="4572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Te va a sombrear donde encontró la palabra y si la quieres reemplazar presionas el botón de REPLACE ALL. </a:t>
            </a:r>
            <a:endParaRPr lang="es-PR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86456" y="2824162"/>
            <a:ext cx="921026" cy="423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Oval 10"/>
          <p:cNvSpPr/>
          <p:nvPr/>
        </p:nvSpPr>
        <p:spPr>
          <a:xfrm>
            <a:off x="7575274" y="3724653"/>
            <a:ext cx="962025" cy="419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3" name="Action Button: Home 22">
            <a:hlinkClick r:id="rId12" action="ppaction://hlinksldjump" highlightClick="1"/>
          </p:cNvPr>
          <p:cNvSpPr/>
          <p:nvPr/>
        </p:nvSpPr>
        <p:spPr>
          <a:xfrm>
            <a:off x="86139" y="6037736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578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9" grpId="1" animBg="1"/>
      <p:bldP spid="28" grpId="0"/>
      <p:bldP spid="28" grpId="1"/>
      <p:bldP spid="31" grpId="0"/>
      <p:bldP spid="31" grpId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3" y="56356"/>
            <a:ext cx="8229600" cy="487362"/>
          </a:xfrm>
        </p:spPr>
        <p:txBody>
          <a:bodyPr>
            <a:noAutofit/>
          </a:bodyPr>
          <a:lstStyle/>
          <a:p>
            <a:r>
              <a:rPr lang="es-PR" sz="2800" b="1" dirty="0" err="1">
                <a:solidFill>
                  <a:srgbClr val="C00000"/>
                </a:solidFill>
              </a:rPr>
              <a:t>Insert</a:t>
            </a:r>
            <a:r>
              <a:rPr lang="es-PR" sz="2800" dirty="0">
                <a:solidFill>
                  <a:srgbClr val="C00000"/>
                </a:solidFill>
              </a:rPr>
              <a:t>: Cómo insertar imágenes con forma (</a:t>
            </a:r>
            <a:r>
              <a:rPr lang="es-PR" sz="2800" dirty="0" err="1">
                <a:solidFill>
                  <a:srgbClr val="C00000"/>
                </a:solidFill>
              </a:rPr>
              <a:t>Shapes</a:t>
            </a:r>
            <a:r>
              <a:rPr lang="es-PR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196" y="172656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Presione el botón de SHAPES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945" y="243795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Una vez seleccionas la forma vas a ver que el cursor se convierte en + deja presionado el botón izquierdo del mouse y mueve el mouse al tamaño que quiere.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761" y="2078383"/>
            <a:ext cx="3743325" cy="36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Heart 25"/>
          <p:cNvSpPr/>
          <p:nvPr/>
        </p:nvSpPr>
        <p:spPr>
          <a:xfrm>
            <a:off x="5189288" y="2568408"/>
            <a:ext cx="3352800" cy="2681356"/>
          </a:xfrm>
          <a:prstGeom prst="hear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09" y="558965"/>
            <a:ext cx="8318087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452" y="758216"/>
            <a:ext cx="1981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698" y="613750"/>
            <a:ext cx="24955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3744903" y="3038114"/>
            <a:ext cx="2667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Oval 12"/>
          <p:cNvSpPr/>
          <p:nvPr/>
        </p:nvSpPr>
        <p:spPr>
          <a:xfrm>
            <a:off x="2435673" y="706908"/>
            <a:ext cx="876300" cy="669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3" name="TextBox 22"/>
          <p:cNvSpPr txBox="1"/>
          <p:nvPr/>
        </p:nvSpPr>
        <p:spPr>
          <a:xfrm>
            <a:off x="552227" y="3748703"/>
            <a:ext cx="34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Mira que en la barra de menú te va aparece un botón que dice FORMAT ve a ese menú.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9432" y="4768423"/>
            <a:ext cx="4114800" cy="646331"/>
            <a:chOff x="425391" y="5880332"/>
            <a:chExt cx="411480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425391" y="5880332"/>
              <a:ext cx="4114800" cy="646331"/>
              <a:chOff x="388948" y="5864307"/>
              <a:chExt cx="4114800" cy="64633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88948" y="5864307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R"/>
                  <a:t>Seleccione el botón de                  y selecciones el botón de </a:t>
                </a:r>
              </a:p>
            </p:txBody>
          </p:sp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98255" y="5915942"/>
                <a:ext cx="93345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064" y="6203498"/>
              <a:ext cx="876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45" y="507471"/>
            <a:ext cx="8341278" cy="106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729458" y="61375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09" y="507470"/>
            <a:ext cx="8402086" cy="106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060036" y="766150"/>
            <a:ext cx="474247" cy="344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TextBox 10"/>
          <p:cNvSpPr txBox="1"/>
          <p:nvPr/>
        </p:nvSpPr>
        <p:spPr>
          <a:xfrm>
            <a:off x="5420824" y="2114784"/>
            <a:ext cx="516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Selecciona el diseño que</a:t>
            </a:r>
          </a:p>
          <a:p>
            <a:r>
              <a:rPr lang="es-PR"/>
              <a:t>quieras utilizar.</a:t>
            </a: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158" y="899186"/>
            <a:ext cx="1638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326568" y="3249003"/>
            <a:ext cx="516354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5" name="TextBox 14"/>
          <p:cNvSpPr txBox="1"/>
          <p:nvPr/>
        </p:nvSpPr>
        <p:spPr>
          <a:xfrm>
            <a:off x="647378" y="3767366"/>
            <a:ext cx="306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 seleccionar picture te enviará a la ventana de fotos de tu ordenador y seleccionas la imagen que desees.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273" y="2493972"/>
            <a:ext cx="5616823" cy="31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4692098" y="3477038"/>
            <a:ext cx="8763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19200" y="3515703"/>
            <a:ext cx="331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imagen se insertará dentro de la figura que seleccionaste.</a:t>
            </a:r>
          </a:p>
        </p:txBody>
      </p:sp>
      <p:sp>
        <p:nvSpPr>
          <p:cNvPr id="31" name="Action Button: Home 30">
            <a:hlinkClick r:id="rId13" action="ppaction://hlinksldjump" highlightClick="1"/>
          </p:cNvPr>
          <p:cNvSpPr/>
          <p:nvPr/>
        </p:nvSpPr>
        <p:spPr>
          <a:xfrm>
            <a:off x="321450" y="6046622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590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4" grpId="0"/>
      <p:bldP spid="14" grpId="1"/>
      <p:bldP spid="26" grpId="0" animBg="1"/>
      <p:bldP spid="20" grpId="0" animBg="1"/>
      <p:bldP spid="20" grpId="1" animBg="1"/>
      <p:bldP spid="13" grpId="0" animBg="1"/>
      <p:bldP spid="13" grpId="1" animBg="1"/>
      <p:bldP spid="23" grpId="0"/>
      <p:bldP spid="23" grpId="1"/>
      <p:bldP spid="12" grpId="0" animBg="1"/>
      <p:bldP spid="4" grpId="0" animBg="1"/>
      <p:bldP spid="4" grpId="1" animBg="1"/>
      <p:bldP spid="11" grpId="0"/>
      <p:bldP spid="11" grpId="1"/>
      <p:bldP spid="8" grpId="0" animBg="1"/>
      <p:bldP spid="8" grpId="1" animBg="1"/>
      <p:bldP spid="15" grpId="0"/>
      <p:bldP spid="15" grpId="1"/>
      <p:bldP spid="16" grpId="0" animBg="1"/>
      <p:bldP spid="16" grpId="1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0869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PR" b="1" dirty="0" err="1">
                <a:solidFill>
                  <a:srgbClr val="C00000"/>
                </a:solidFill>
              </a:rPr>
              <a:t>Insert</a:t>
            </a:r>
            <a:r>
              <a:rPr lang="es-PR" dirty="0">
                <a:solidFill>
                  <a:srgbClr val="C00000"/>
                </a:solidFill>
              </a:rPr>
              <a:t>: Cómo añadir videos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914399"/>
            <a:ext cx="7593013" cy="9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81200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Para añadir video seleccione el botón de video.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8086" y="1158546"/>
            <a:ext cx="1666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2627531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Seleccionas en que formato tienes el video. Si tienes el video desde tu maquina escoges VIDEO FROM FILE.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4801" y="2526771"/>
            <a:ext cx="4825841" cy="26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3566705"/>
            <a:ext cx="356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Seleccione el video que va a utilizar en la presentación y dele a la tecla de ENTER. Recuerde que sea formato .avi.</a:t>
            </a:r>
          </a:p>
        </p:txBody>
      </p:sp>
      <p:sp>
        <p:nvSpPr>
          <p:cNvPr id="10" name="Oval 9"/>
          <p:cNvSpPr/>
          <p:nvPr/>
        </p:nvSpPr>
        <p:spPr>
          <a:xfrm>
            <a:off x="5364088" y="3584282"/>
            <a:ext cx="685800" cy="603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358696"/>
            <a:ext cx="3276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89010" y="814479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Busque el video en Youtube</a:t>
            </a:r>
          </a:p>
        </p:txBody>
      </p:sp>
      <p:sp>
        <p:nvSpPr>
          <p:cNvPr id="8" name="Oval 7"/>
          <p:cNvSpPr/>
          <p:nvPr/>
        </p:nvSpPr>
        <p:spPr>
          <a:xfrm>
            <a:off x="7531274" y="1721636"/>
            <a:ext cx="1299369" cy="276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Oval 6"/>
          <p:cNvSpPr/>
          <p:nvPr/>
        </p:nvSpPr>
        <p:spPr>
          <a:xfrm>
            <a:off x="7378148" y="1066800"/>
            <a:ext cx="533400" cy="790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261" y="1158546"/>
            <a:ext cx="1663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654393" y="2018030"/>
            <a:ext cx="1295158" cy="176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517" y="494503"/>
            <a:ext cx="6850965" cy="43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1827" y="5626448"/>
            <a:ext cx="2774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lo que </a:t>
            </a:r>
            <a:r>
              <a:rPr lang="en-US" dirty="0" err="1"/>
              <a:t>quieres</a:t>
            </a:r>
            <a:r>
              <a:rPr lang="en-US" dirty="0"/>
              <a:t> es </a:t>
            </a:r>
            <a:r>
              <a:rPr lang="en-US" dirty="0" err="1"/>
              <a:t>añadir</a:t>
            </a:r>
            <a:r>
              <a:rPr lang="en-US" dirty="0"/>
              <a:t> un video de </a:t>
            </a:r>
            <a:r>
              <a:rPr lang="en-US" dirty="0" err="1"/>
              <a:t>Youtube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a YouTube.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2645" y="11390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Seleccionas </a:t>
            </a:r>
          </a:p>
          <a:p>
            <a:r>
              <a:rPr lang="en-US"/>
              <a:t>compartir</a:t>
            </a:r>
          </a:p>
        </p:txBody>
      </p:sp>
      <p:sp>
        <p:nvSpPr>
          <p:cNvPr id="19" name="Oval 18"/>
          <p:cNvSpPr/>
          <p:nvPr/>
        </p:nvSpPr>
        <p:spPr>
          <a:xfrm>
            <a:off x="3567791" y="4654945"/>
            <a:ext cx="640705" cy="142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486" y="4875481"/>
            <a:ext cx="6086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2645" y="1854001"/>
            <a:ext cx="1477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Luego  seleccionas insertar y copias el enlace</a:t>
            </a:r>
          </a:p>
        </p:txBody>
      </p:sp>
      <p:sp>
        <p:nvSpPr>
          <p:cNvPr id="22" name="Oval 21"/>
          <p:cNvSpPr/>
          <p:nvPr/>
        </p:nvSpPr>
        <p:spPr>
          <a:xfrm>
            <a:off x="4004801" y="4876547"/>
            <a:ext cx="692274" cy="482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827" y="1898618"/>
            <a:ext cx="295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Nuevamente,  ve a video y seleccione VIDEO FROM WEB 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582" y="2821948"/>
            <a:ext cx="4914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97" y="3504506"/>
            <a:ext cx="430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6614" y="3886199"/>
            <a:ext cx="226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Pegas el enlace y seleccionas insertar</a:t>
            </a:r>
          </a:p>
        </p:txBody>
      </p:sp>
      <p:pic>
        <p:nvPicPr>
          <p:cNvPr id="11" name="The_Munsters_theme_son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22605" y="2213056"/>
            <a:ext cx="4256665" cy="3192499"/>
          </a:xfrm>
          <a:prstGeom prst="rect">
            <a:avLst/>
          </a:prstGeom>
        </p:spPr>
      </p:pic>
      <p:sp>
        <p:nvSpPr>
          <p:cNvPr id="30" name="Action Button: Home 29">
            <a:hlinkClick r:id="rId14" action="ppaction://hlinksldjump" highlightClick="1"/>
          </p:cNvPr>
          <p:cNvSpPr/>
          <p:nvPr/>
        </p:nvSpPr>
        <p:spPr>
          <a:xfrm>
            <a:off x="33214" y="6046372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42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101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101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101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101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1101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4101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7101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101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3101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6101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9101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2101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101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8101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1101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4101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7101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101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3101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86101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89101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4" grpId="1"/>
      <p:bldP spid="13" grpId="0"/>
      <p:bldP spid="13" grpId="1"/>
      <p:bldP spid="15" grpId="0"/>
      <p:bldP spid="15" grpId="1"/>
      <p:bldP spid="15" grpId="2"/>
      <p:bldP spid="10" grpId="0" animBg="1"/>
      <p:bldP spid="10" grpId="1" animBg="1"/>
      <p:bldP spid="10" grpId="2" animBg="1"/>
      <p:bldP spid="10" grpId="3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1" grpId="0"/>
      <p:bldP spid="21" grpId="1"/>
      <p:bldP spid="22" grpId="0" animBg="1"/>
      <p:bldP spid="22" grpId="1" animBg="1"/>
      <p:bldP spid="3" grpId="0"/>
      <p:bldP spid="3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6474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PR" b="1" dirty="0" err="1">
                <a:solidFill>
                  <a:srgbClr val="C00000"/>
                </a:solidFill>
              </a:rPr>
              <a:t>Insert</a:t>
            </a:r>
            <a:r>
              <a:rPr lang="es-PR" dirty="0">
                <a:solidFill>
                  <a:srgbClr val="C00000"/>
                </a:solidFill>
              </a:rPr>
              <a:t>: Cómo añadir música o sonido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914399"/>
            <a:ext cx="7593013" cy="9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7669213" y="990599"/>
            <a:ext cx="533400" cy="790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430213" y="3908759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Seleccionas la imagen del sonido y mira en la barra de menú que te a parece PLAYBACK  selecciónelo.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430213" y="1909051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Seleccione AUDIO FROM FILE si ya tiene el sonido que quiere agregar. </a:t>
            </a:r>
          </a:p>
          <a:p>
            <a:r>
              <a:rPr lang="es-PR"/>
              <a:t>De no tener sonido podría buscar uno en la siguiente página </a:t>
            </a:r>
            <a:r>
              <a:rPr lang="es-PR">
                <a:hlinkClick r:id="rId34"/>
              </a:rPr>
              <a:t>http://www.isladesentimientos.es/musica.htm</a:t>
            </a:r>
            <a:endParaRPr lang="es-PR"/>
          </a:p>
          <a:p>
            <a:r>
              <a:rPr lang="es-PR"/>
              <a:t>Los sonidos tiene que ser en formato .wav </a:t>
            </a:r>
          </a:p>
          <a:p>
            <a:r>
              <a:rPr lang="es-PR"/>
              <a:t>Si el sonido o música que le quiere poner no tiene ese formato lo puede cambiar utilizando la página </a:t>
            </a:r>
            <a:r>
              <a:rPr lang="es-PR">
                <a:hlinkClick r:id="rId35"/>
              </a:rPr>
              <a:t>http://www.online-convert.com/</a:t>
            </a:r>
            <a:endParaRPr lang="es-PR"/>
          </a:p>
          <a:p>
            <a:endParaRPr lang="es-PR"/>
          </a:p>
          <a:p>
            <a:endParaRPr lang="es-PR"/>
          </a:p>
        </p:txBody>
      </p:sp>
      <p:pic>
        <p:nvPicPr>
          <p:cNvPr id="103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52" y="9144000"/>
            <a:ext cx="6324600" cy="14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>
            <p:custDataLst>
              <p:tags r:id="rId7"/>
            </p:custDataLst>
          </p:nvPr>
        </p:nvGrpSpPr>
        <p:grpSpPr>
          <a:xfrm>
            <a:off x="430213" y="2337731"/>
            <a:ext cx="4847273" cy="1227299"/>
            <a:chOff x="-2532698" y="1724082"/>
            <a:chExt cx="4847273" cy="1227299"/>
          </a:xfrm>
        </p:grpSpPr>
        <p:sp>
          <p:nvSpPr>
            <p:cNvPr id="4" name="TextBox 3"/>
            <p:cNvSpPr txBox="1"/>
            <p:nvPr>
              <p:custDataLst>
                <p:tags r:id="rId30"/>
              </p:custDataLst>
            </p:nvPr>
          </p:nvSpPr>
          <p:spPr>
            <a:xfrm>
              <a:off x="-2532698" y="1724082"/>
              <a:ext cx="3562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Para añadir sonido seleccione el botón de .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525" y="2303681"/>
              <a:ext cx="4000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925" y="1109962"/>
            <a:ext cx="13620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>
            <p:custDataLst>
              <p:tags r:id="rId9"/>
            </p:custDataLst>
          </p:nvPr>
        </p:nvSpPr>
        <p:spPr>
          <a:xfrm>
            <a:off x="10134600" y="3853777"/>
            <a:ext cx="456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/>
              <a:t>http://www.isladesentimientos.es/musica.htm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362" y="3885622"/>
            <a:ext cx="45624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edia.wav">
            <a:hlinkClick r:id="" action="ppaction://media"/>
          </p:cNvPr>
          <p:cNvPicPr>
            <a:picLocks noChangeAspect="1"/>
          </p:cNvPicPr>
          <p:nvPr>
            <a:audioFile r:link="rId12"/>
            <p:custDataLst>
              <p:tags r:id="rId13"/>
            </p:custDataLst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1201400" y="1714801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331" y="2609066"/>
            <a:ext cx="2495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87" y="940822"/>
            <a:ext cx="8305800" cy="9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54" y="900751"/>
            <a:ext cx="8356459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624" y="1367476"/>
            <a:ext cx="16002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02287" y="2758413"/>
            <a:ext cx="131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>
            <p:custDataLst>
              <p:tags r:id="rId19"/>
            </p:custDataLst>
          </p:nvPr>
        </p:nvSpPr>
        <p:spPr>
          <a:xfrm>
            <a:off x="4318688" y="4926610"/>
            <a:ext cx="743988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4" name="Oval 23"/>
          <p:cNvSpPr/>
          <p:nvPr>
            <p:custDataLst>
              <p:tags r:id="rId20"/>
            </p:custDataLst>
          </p:nvPr>
        </p:nvSpPr>
        <p:spPr>
          <a:xfrm>
            <a:off x="7781925" y="1676400"/>
            <a:ext cx="120808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6" name="Oval 25"/>
          <p:cNvSpPr/>
          <p:nvPr>
            <p:custDataLst>
              <p:tags r:id="rId21"/>
            </p:custDataLst>
          </p:nvPr>
        </p:nvSpPr>
        <p:spPr>
          <a:xfrm>
            <a:off x="5339556" y="990599"/>
            <a:ext cx="60404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7" name="TextBox 26"/>
          <p:cNvSpPr txBox="1"/>
          <p:nvPr>
            <p:custDataLst>
              <p:tags r:id="rId22"/>
            </p:custDataLst>
          </p:nvPr>
        </p:nvSpPr>
        <p:spPr>
          <a:xfrm>
            <a:off x="430213" y="4820383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Si deseas que la música se escuche en todas las diapositivas ve a START y seleccionas PLAY ACROSS SLIDES</a:t>
            </a:r>
          </a:p>
        </p:txBody>
      </p:sp>
      <p:sp>
        <p:nvSpPr>
          <p:cNvPr id="29" name="Oval 28"/>
          <p:cNvSpPr/>
          <p:nvPr>
            <p:custDataLst>
              <p:tags r:id="rId23"/>
            </p:custDataLst>
          </p:nvPr>
        </p:nvSpPr>
        <p:spPr>
          <a:xfrm>
            <a:off x="4646624" y="1403360"/>
            <a:ext cx="60404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0" name="Oval 29"/>
          <p:cNvSpPr/>
          <p:nvPr>
            <p:custDataLst>
              <p:tags r:id="rId24"/>
            </p:custDataLst>
          </p:nvPr>
        </p:nvSpPr>
        <p:spPr>
          <a:xfrm>
            <a:off x="5144702" y="1981200"/>
            <a:ext cx="1102122" cy="195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grpSp>
        <p:nvGrpSpPr>
          <p:cNvPr id="11" name="Group 10"/>
          <p:cNvGrpSpPr/>
          <p:nvPr>
            <p:custDataLst>
              <p:tags r:id="rId25"/>
            </p:custDataLst>
          </p:nvPr>
        </p:nvGrpSpPr>
        <p:grpSpPr>
          <a:xfrm>
            <a:off x="504149" y="5509433"/>
            <a:ext cx="3776663" cy="2471921"/>
            <a:chOff x="-2318225" y="4909269"/>
            <a:chExt cx="3776663" cy="2471921"/>
          </a:xfrm>
        </p:grpSpPr>
        <p:sp>
          <p:nvSpPr>
            <p:cNvPr id="31" name="TextBox 30"/>
            <p:cNvSpPr txBox="1"/>
            <p:nvPr>
              <p:custDataLst>
                <p:tags r:id="rId28"/>
              </p:custDataLst>
            </p:nvPr>
          </p:nvSpPr>
          <p:spPr>
            <a:xfrm>
              <a:off x="-2318225" y="4909269"/>
              <a:ext cx="3562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 dirty="0"/>
                <a:t>Si deseas que no se vea el botón de la música durante la presentación</a:t>
              </a:r>
            </a:p>
            <a:p>
              <a:r>
                <a:rPr lang="es-PR" dirty="0"/>
                <a:t>marque el botón de HIDE DURING SHOW  </a:t>
              </a: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9813" y="6952565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Oval 31"/>
          <p:cNvSpPr/>
          <p:nvPr>
            <p:custDataLst>
              <p:tags r:id="rId26"/>
            </p:custDataLst>
          </p:nvPr>
        </p:nvSpPr>
        <p:spPr>
          <a:xfrm>
            <a:off x="4557783" y="1692877"/>
            <a:ext cx="120808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3" name="Action Button: Home 32">
            <a:hlinkClick r:id="rId47" action="ppaction://hlinksldjump" highlightClick="1"/>
          </p:cNvPr>
          <p:cNvSpPr/>
          <p:nvPr>
            <p:custDataLst>
              <p:tags r:id="rId27"/>
            </p:custDataLst>
          </p:nvPr>
        </p:nvSpPr>
        <p:spPr>
          <a:xfrm>
            <a:off x="43544" y="6215743"/>
            <a:ext cx="386669" cy="3833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517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3" grpId="0"/>
      <p:bldP spid="13" grpId="1"/>
      <p:bldP spid="15" grpId="0"/>
      <p:bldP spid="15" grpId="1"/>
      <p:bldP spid="10" grpId="0" animBg="1"/>
      <p:bldP spid="10" grpId="1" animBg="1"/>
      <p:bldP spid="24" grpId="0" animBg="1"/>
      <p:bldP spid="24" grpId="1" animBg="1"/>
      <p:bldP spid="26" grpId="0" animBg="1"/>
      <p:bldP spid="26" grpId="1" animBg="1"/>
      <p:bldP spid="27" grpId="0"/>
      <p:bldP spid="27" grpId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Design</a:t>
            </a:r>
            <a:r>
              <a:rPr lang="en-US" sz="4000" dirty="0">
                <a:solidFill>
                  <a:srgbClr val="C00000"/>
                </a:solidFill>
              </a:rPr>
              <a:t>: Cómo </a:t>
            </a:r>
            <a:r>
              <a:rPr lang="en-US" sz="4000" dirty="0" err="1">
                <a:solidFill>
                  <a:srgbClr val="C00000"/>
                </a:solidFill>
              </a:rPr>
              <a:t>escoger</a:t>
            </a:r>
            <a:r>
              <a:rPr lang="en-US" sz="4000" dirty="0">
                <a:solidFill>
                  <a:srgbClr val="C00000"/>
                </a:solidFill>
              </a:rPr>
              <a:t> el </a:t>
            </a:r>
            <a:r>
              <a:rPr lang="en-US" sz="4000" dirty="0" err="1">
                <a:solidFill>
                  <a:srgbClr val="C00000"/>
                </a:solidFill>
              </a:rPr>
              <a:t>diseño</a:t>
            </a:r>
            <a:r>
              <a:rPr lang="en-US" sz="4000" dirty="0">
                <a:solidFill>
                  <a:srgbClr val="C00000"/>
                </a:solidFill>
              </a:rPr>
              <a:t> de las </a:t>
            </a:r>
            <a:r>
              <a:rPr lang="en-US" sz="4000" dirty="0" err="1">
                <a:solidFill>
                  <a:srgbClr val="C00000"/>
                </a:solidFill>
              </a:rPr>
              <a:t>diapositivas</a:t>
            </a:r>
            <a:r>
              <a:rPr lang="es-PR" dirty="0">
                <a:solidFill>
                  <a:schemeClr val="tx2"/>
                </a:solidFill>
              </a:rPr>
              <a:t/>
            </a:r>
            <a:br>
              <a:rPr lang="es-PR" dirty="0">
                <a:solidFill>
                  <a:schemeClr val="tx2"/>
                </a:solidFill>
              </a:rPr>
            </a:br>
            <a:endParaRPr lang="es-PR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15" y="1232214"/>
            <a:ext cx="8356648" cy="112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57366" y="34417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Escoge el diseño que deseas para tu presentación. Recuerda colores claros a traen más a la personas de más edad. Colores oscuros atrae más a los jóvenes.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615" y="1581781"/>
            <a:ext cx="7911139" cy="15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4597021" y="3580199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PR"/>
              <a:t>Recuerda en fondos claros letras de color oscuro. En fondos oscuros lo recomendable es el color blanco o amarillo. Nunca usar el </a:t>
            </a:r>
            <a:r>
              <a:rPr lang="es-PR">
                <a:solidFill>
                  <a:srgbClr val="99FF99"/>
                </a:solidFill>
              </a:rPr>
              <a:t>verde fluorescente </a:t>
            </a:r>
            <a:r>
              <a:rPr lang="es-PR"/>
              <a:t>y el </a:t>
            </a:r>
            <a:r>
              <a:rPr lang="es-PR" err="1">
                <a:solidFill>
                  <a:srgbClr val="FF0066"/>
                </a:solidFill>
              </a:rPr>
              <a:t>fuchsia</a:t>
            </a:r>
            <a:endParaRPr lang="es-PR">
              <a:solidFill>
                <a:srgbClr val="FF0066"/>
              </a:solidFill>
            </a:endParaRPr>
          </a:p>
        </p:txBody>
      </p:sp>
      <p:sp>
        <p:nvSpPr>
          <p:cNvPr id="5" name="Oval 4"/>
          <p:cNvSpPr/>
          <p:nvPr>
            <p:custDataLst>
              <p:tags r:id="rId6"/>
            </p:custDataLst>
          </p:nvPr>
        </p:nvSpPr>
        <p:spPr>
          <a:xfrm>
            <a:off x="762001" y="1581781"/>
            <a:ext cx="8382000" cy="169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Action Button: Home 10">
            <a:hlinkClick r:id="rId11" action="ppaction://hlinksldjump" highlightClick="1"/>
          </p:cNvPr>
          <p:cNvSpPr/>
          <p:nvPr>
            <p:custDataLst>
              <p:tags r:id="rId7"/>
            </p:custDataLst>
          </p:nvPr>
        </p:nvSpPr>
        <p:spPr>
          <a:xfrm>
            <a:off x="228601" y="5998528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711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PR" dirty="0">
                <a:solidFill>
                  <a:srgbClr val="C00000"/>
                </a:solidFill>
              </a:rPr>
              <a:t>Tabla de Contenido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2"/>
            <a:ext cx="3962400" cy="6172198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PR" sz="4000" b="1" dirty="0">
                <a:hlinkClick r:id="rId2" action="ppaction://hlinksldjump"/>
              </a:rPr>
              <a:t>Definición de </a:t>
            </a:r>
            <a:r>
              <a:rPr lang="es-PR" sz="4000" b="1" dirty="0" err="1">
                <a:hlinkClick r:id="rId2" action="ppaction://hlinksldjump"/>
              </a:rPr>
              <a:t>Power</a:t>
            </a:r>
            <a:r>
              <a:rPr lang="es-PR" sz="4000" b="1" dirty="0">
                <a:hlinkClick r:id="rId2" action="ppaction://hlinksldjump"/>
              </a:rPr>
              <a:t> Point</a:t>
            </a:r>
            <a:endParaRPr lang="es-PR" sz="4000" b="1" dirty="0"/>
          </a:p>
          <a:p>
            <a:pPr marL="571500" indent="-571500">
              <a:buFont typeface="+mj-lt"/>
              <a:buAutoNum type="romanUcPeriod"/>
            </a:pPr>
            <a:r>
              <a:rPr lang="es-PR" sz="4000" b="1" dirty="0">
                <a:hlinkClick r:id="rId3" action="ppaction://hlinksldjump"/>
              </a:rPr>
              <a:t>Consejos a seguir al realizar una presentación</a:t>
            </a:r>
            <a:endParaRPr lang="es-PR" sz="4000" b="1" dirty="0"/>
          </a:p>
          <a:p>
            <a:pPr marL="571500" indent="-571500">
              <a:buFont typeface="+mj-lt"/>
              <a:buAutoNum type="romanUcPeriod"/>
            </a:pPr>
            <a:r>
              <a:rPr lang="es-PR" sz="4000" b="1" dirty="0">
                <a:hlinkClick r:id="rId4" action="ppaction://hlinksldjump"/>
              </a:rPr>
              <a:t>Contenido que debe tener una Presentación</a:t>
            </a:r>
            <a:endParaRPr lang="es-PR" sz="4000" b="1" dirty="0"/>
          </a:p>
          <a:p>
            <a:pPr marL="571500" indent="-571500">
              <a:buFont typeface="+mj-lt"/>
              <a:buAutoNum type="romanUcPeriod"/>
            </a:pPr>
            <a:r>
              <a:rPr lang="es-PR" sz="4000" b="1" dirty="0"/>
              <a:t>Home</a:t>
            </a:r>
          </a:p>
          <a:p>
            <a:pPr marL="971550" lvl="1" indent="-571500">
              <a:buFont typeface="+mj-lt"/>
              <a:buAutoNum type="alphaLcPeriod"/>
            </a:pPr>
            <a:r>
              <a:rPr lang="es-PR" sz="4000" dirty="0">
                <a:hlinkClick r:id="rId5" action="ppaction://hlinksldjump"/>
              </a:rPr>
              <a:t>Como añadir una diapositiva</a:t>
            </a:r>
            <a:endParaRPr lang="es-PR" sz="4000" dirty="0"/>
          </a:p>
          <a:p>
            <a:pPr marL="971550" lvl="1" indent="-571500">
              <a:buFont typeface="+mj-lt"/>
              <a:buAutoNum type="alphaLcPeriod"/>
            </a:pPr>
            <a:r>
              <a:rPr lang="es-PR" sz="4000" dirty="0">
                <a:hlinkClick r:id="rId6" action="ppaction://hlinksldjump"/>
              </a:rPr>
              <a:t>Cómo cambiar el tipo de letra</a:t>
            </a:r>
            <a:endParaRPr lang="es-PR" sz="4000" dirty="0"/>
          </a:p>
          <a:p>
            <a:pPr marL="971550" lvl="1" indent="-571500">
              <a:buFont typeface="+mj-lt"/>
              <a:buAutoNum type="alphaLcPeriod"/>
            </a:pPr>
            <a:r>
              <a:rPr lang="es-PR" sz="4000" dirty="0">
                <a:hlinkClick r:id="rId7" action="ppaction://hlinksldjump"/>
              </a:rPr>
              <a:t>Cómo cambiar palabras o frases todas mayúsculas o minúsculas.</a:t>
            </a:r>
            <a:endParaRPr lang="es-PR" sz="4000" dirty="0"/>
          </a:p>
          <a:p>
            <a:pPr marL="971550" lvl="1" indent="-571500">
              <a:buFont typeface="+mj-lt"/>
              <a:buAutoNum type="alphaLcPeriod"/>
            </a:pPr>
            <a:r>
              <a:rPr lang="es-PR" sz="4000" dirty="0">
                <a:hlinkClick r:id="rId8" action="ppaction://hlinksldjump"/>
              </a:rPr>
              <a:t>Cómo poner una imagen de fondo</a:t>
            </a:r>
            <a:endParaRPr lang="es-PR" sz="4000" dirty="0"/>
          </a:p>
          <a:p>
            <a:pPr marL="971550" lvl="1" indent="-571500">
              <a:buFont typeface="+mj-lt"/>
              <a:buAutoNum type="alphaLcPeriod"/>
            </a:pPr>
            <a:r>
              <a:rPr lang="es-PR" sz="4000" dirty="0">
                <a:hlinkClick r:id="rId9" action="ppaction://hlinksldjump"/>
              </a:rPr>
              <a:t>Cómo buscar una palabra en el texto </a:t>
            </a:r>
            <a:endParaRPr lang="es-PR" sz="4000" dirty="0"/>
          </a:p>
          <a:p>
            <a:pPr marL="971550" lvl="1" indent="-571500">
              <a:buFont typeface="+mj-lt"/>
              <a:buAutoNum type="alphaLcPeriod"/>
            </a:pPr>
            <a:r>
              <a:rPr lang="es-PR" sz="4000" dirty="0">
                <a:hlinkClick r:id="rId10" action="ppaction://hlinksldjump"/>
              </a:rPr>
              <a:t>Cómo reemplazar una palabra por otra en el texto.</a:t>
            </a:r>
            <a:endParaRPr lang="es-PR" sz="4000" dirty="0"/>
          </a:p>
          <a:p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114800" cy="5714998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PR" sz="4000" b="1" err="1"/>
              <a:t>Insert</a:t>
            </a:r>
            <a:endParaRPr lang="es-PR" sz="4000" b="1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1" action="ppaction://hlinksldjump"/>
              </a:rPr>
              <a:t>Cómo insertar imágenes con formas (shapes)</a:t>
            </a:r>
            <a:endParaRPr lang="es-PR" sz="4000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2" action="ppaction://hlinksldjump"/>
              </a:rPr>
              <a:t>Cómo añadir videos</a:t>
            </a:r>
            <a:endParaRPr lang="es-PR" sz="4000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3" action="ppaction://hlinksldjump"/>
              </a:rPr>
              <a:t>Cómo añadir música o sonidos a todas las diapositivas</a:t>
            </a:r>
            <a:endParaRPr lang="es-PR" sz="4000"/>
          </a:p>
          <a:p>
            <a:pPr marL="571500" indent="-571500">
              <a:buFont typeface="+mj-lt"/>
              <a:buAutoNum type="romanUcPeriod"/>
            </a:pPr>
            <a:r>
              <a:rPr lang="es-PR" sz="4000" b="1" err="1"/>
              <a:t>Design</a:t>
            </a:r>
            <a:endParaRPr lang="es-PR" sz="4000" b="1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4" action="ppaction://hlinksldjump"/>
              </a:rPr>
              <a:t>Cómo escoger el diseño de la diapositiva</a:t>
            </a:r>
            <a:endParaRPr lang="es-PR" sz="4000"/>
          </a:p>
          <a:p>
            <a:pPr marL="571500" indent="-571500">
              <a:buFont typeface="+mj-lt"/>
              <a:buAutoNum type="romanUcPeriod"/>
            </a:pPr>
            <a:r>
              <a:rPr lang="es-PR" sz="4000" b="1" err="1"/>
              <a:t>Transitions</a:t>
            </a:r>
            <a:endParaRPr lang="es-PR" sz="4000" b="1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5" action="ppaction://hlinksldjump"/>
              </a:rPr>
              <a:t>Cómo poner transiciones al cambiar la diapositiva</a:t>
            </a:r>
            <a:endParaRPr lang="es-PR" sz="4000"/>
          </a:p>
          <a:p>
            <a:pPr marL="571500" indent="-571500">
              <a:buFont typeface="+mj-lt"/>
              <a:buAutoNum type="romanUcPeriod"/>
            </a:pPr>
            <a:r>
              <a:rPr lang="es-PR" sz="4000" b="1" err="1"/>
              <a:t>Animations</a:t>
            </a:r>
            <a:endParaRPr lang="es-PR" sz="4000" b="1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6" action="ppaction://hlinksldjump"/>
              </a:rPr>
              <a:t>Cómo poner varias animaciones  a la vez.</a:t>
            </a:r>
            <a:endParaRPr lang="es-PR" sz="4000"/>
          </a:p>
          <a:p>
            <a:pPr marL="571500" indent="-571500">
              <a:buFont typeface="+mj-lt"/>
              <a:buAutoNum type="romanUcPeriod"/>
            </a:pPr>
            <a:r>
              <a:rPr lang="es-PR" sz="4000" b="1" err="1"/>
              <a:t>Format</a:t>
            </a:r>
            <a:endParaRPr lang="es-PR" sz="4000" b="1"/>
          </a:p>
          <a:p>
            <a:pPr marL="971550" lvl="1" indent="-571500">
              <a:buFont typeface="+mj-lt"/>
              <a:buAutoNum type="alphaLcPeriod"/>
            </a:pPr>
            <a:r>
              <a:rPr lang="es-PR" sz="4000">
                <a:hlinkClick r:id="rId17" action="ppaction://hlinksldjump"/>
              </a:rPr>
              <a:t>Cómo poner una imagen dentro de otra imagen.</a:t>
            </a:r>
            <a:endParaRPr lang="es-PR" sz="4000"/>
          </a:p>
          <a:p>
            <a:pPr marL="571500" indent="-571500">
              <a:buFont typeface="+mj-lt"/>
              <a:buAutoNum type="romanUcPeriod"/>
            </a:pPr>
            <a:r>
              <a:rPr lang="es-PR" sz="4000" b="1">
                <a:hlinkClick r:id="rId18" action="ppaction://hlinksldjump"/>
              </a:rPr>
              <a:t>Referencias</a:t>
            </a:r>
            <a:endParaRPr lang="es-PR" sz="4000" b="1"/>
          </a:p>
          <a:p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98282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3498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Transitions</a:t>
            </a:r>
            <a:r>
              <a:rPr lang="en-US" sz="3600" dirty="0">
                <a:solidFill>
                  <a:srgbClr val="C00000"/>
                </a:solidFill>
              </a:rPr>
              <a:t>: Cómo </a:t>
            </a:r>
            <a:r>
              <a:rPr lang="en-US" sz="3600" dirty="0" err="1">
                <a:solidFill>
                  <a:srgbClr val="C00000"/>
                </a:solidFill>
              </a:rPr>
              <a:t>poner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transiciones</a:t>
            </a:r>
            <a:r>
              <a:rPr lang="en-US" sz="3600" dirty="0">
                <a:solidFill>
                  <a:srgbClr val="C00000"/>
                </a:solidFill>
              </a:rPr>
              <a:t> a las </a:t>
            </a:r>
            <a:r>
              <a:rPr lang="en-US" sz="3600" dirty="0" err="1">
                <a:solidFill>
                  <a:srgbClr val="C00000"/>
                </a:solidFill>
              </a:rPr>
              <a:t>diapositivas</a:t>
            </a:r>
            <a:endParaRPr lang="es-PR" sz="36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1456807"/>
            <a:ext cx="8437563" cy="10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838200" y="3124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Escoge la transición que deseas para el cambio de diapositiva recuerda que lo recomendable es una transición hasta dos en la presentación.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457201" y="1456807"/>
            <a:ext cx="6629400" cy="1057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Action Button: Home 8">
            <a:hlinkClick r:id="rId8" action="ppaction://hlinksldjump" highlightClick="1"/>
          </p:cNvPr>
          <p:cNvSpPr/>
          <p:nvPr>
            <p:custDataLst>
              <p:tags r:id="rId5"/>
            </p:custDataLst>
          </p:nvPr>
        </p:nvSpPr>
        <p:spPr>
          <a:xfrm>
            <a:off x="190501" y="6124575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416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704" y="-458251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Animations</a:t>
            </a:r>
            <a:r>
              <a:rPr lang="en-US" sz="3600" dirty="0">
                <a:solidFill>
                  <a:srgbClr val="C00000"/>
                </a:solidFill>
              </a:rPr>
              <a:t>: Cómo </a:t>
            </a:r>
            <a:r>
              <a:rPr lang="en-US" sz="3600" dirty="0" err="1">
                <a:solidFill>
                  <a:srgbClr val="C00000"/>
                </a:solidFill>
              </a:rPr>
              <a:t>poner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más</a:t>
            </a:r>
            <a:r>
              <a:rPr lang="en-US" sz="3600" dirty="0">
                <a:solidFill>
                  <a:srgbClr val="C00000"/>
                </a:solidFill>
              </a:rPr>
              <a:t> de una </a:t>
            </a:r>
            <a:r>
              <a:rPr lang="en-US" sz="3600" dirty="0" err="1">
                <a:solidFill>
                  <a:srgbClr val="C00000"/>
                </a:solidFill>
              </a:rPr>
              <a:t>animación</a:t>
            </a:r>
            <a:endParaRPr lang="es-PR" sz="3600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08" y="1295400"/>
            <a:ext cx="82885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419600" y="5053933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Para añadir animación a tu presentación selecciona la imagen o texto a la cual le quieres añadir movimiento. Luego selecciona la animación que deseas.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08" y="1298016"/>
            <a:ext cx="8367346" cy="33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08" y="3733800"/>
            <a:ext cx="34861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>
            <p:custDataLst>
              <p:tags r:id="rId6"/>
            </p:custDataLst>
          </p:nvPr>
        </p:nvSpPr>
        <p:spPr>
          <a:xfrm>
            <a:off x="5520590" y="1736678"/>
            <a:ext cx="647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Oval 12"/>
          <p:cNvSpPr/>
          <p:nvPr>
            <p:custDataLst>
              <p:tags r:id="rId7"/>
            </p:custDataLst>
          </p:nvPr>
        </p:nvSpPr>
        <p:spPr>
          <a:xfrm>
            <a:off x="12496800" y="2441243"/>
            <a:ext cx="647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26" name="Picture 2" descr="http://www.fondosya.com/walls/carro_azul_de_perfil-normal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96" b="89974" l="9961" r="90918">
                        <a14:foregroundMark x1="17285" y1="70573" x2="21387" y2="72526"/>
                        <a14:backgroundMark x1="13086" y1="71615" x2="15820" y2="72135"/>
                        <a14:backgroundMark x1="29297" y1="72396" x2="68164" y2="71615"/>
                        <a14:backgroundMark x1="79980" y1="72396" x2="86133" y2="72396"/>
                        <a14:backgroundMark x1="68164" y1="71875" x2="70215" y2="73698"/>
                        <a14:backgroundMark x1="76758" y1="73438" x2="78125" y2="72396"/>
                        <a14:backgroundMark x1="29102" y1="71484" x2="25391" y2="74219"/>
                        <a14:backgroundMark x1="16992" y1="71875" x2="20898" y2="75130"/>
                        <a14:backgroundMark x1="25391" y1="73307" x2="26172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44981"/>
            <a:ext cx="4177837" cy="31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4610314" y="548375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Si quieres añadirle más de una animación a la imagen o texto selecciona el botón de ADD ANIMATION y escoge la animación que le quieres añadir.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290" y="1481137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887" y="1524138"/>
            <a:ext cx="2931040" cy="62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>
            <p:custDataLst>
              <p:tags r:id="rId12"/>
            </p:custDataLst>
          </p:nvPr>
        </p:nvSpPr>
        <p:spPr>
          <a:xfrm>
            <a:off x="6122553" y="1333500"/>
            <a:ext cx="806682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8" name="Oval 17"/>
          <p:cNvSpPr/>
          <p:nvPr>
            <p:custDataLst>
              <p:tags r:id="rId13"/>
            </p:custDataLst>
          </p:nvPr>
        </p:nvSpPr>
        <p:spPr>
          <a:xfrm>
            <a:off x="6245679" y="5957984"/>
            <a:ext cx="59924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7" name="Action Button: Home 16">
            <a:hlinkClick r:id="rId23" action="ppaction://hlinksldjump" highlightClick="1"/>
          </p:cNvPr>
          <p:cNvSpPr/>
          <p:nvPr>
            <p:custDataLst>
              <p:tags r:id="rId14"/>
            </p:custDataLst>
          </p:nvPr>
        </p:nvSpPr>
        <p:spPr>
          <a:xfrm>
            <a:off x="401620" y="6224684"/>
            <a:ext cx="533400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261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-1.32285E-06 L 0.45486 -0.00162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4" grpId="0"/>
      <p:bldP spid="14" grpId="1"/>
      <p:bldP spid="7" grpId="0" animBg="1"/>
      <p:bldP spid="7" grpId="1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0431" y="43741"/>
            <a:ext cx="8229600" cy="639762"/>
          </a:xfrm>
        </p:spPr>
        <p:txBody>
          <a:bodyPr>
            <a:noAutofit/>
          </a:bodyPr>
          <a:lstStyle/>
          <a:p>
            <a:r>
              <a:rPr lang="es-PR" sz="2400" b="1" dirty="0" err="1">
                <a:solidFill>
                  <a:srgbClr val="C00000"/>
                </a:solidFill>
              </a:rPr>
              <a:t>Format</a:t>
            </a:r>
            <a:r>
              <a:rPr lang="es-PR" sz="2400" dirty="0">
                <a:solidFill>
                  <a:srgbClr val="C00000"/>
                </a:solidFill>
              </a:rPr>
              <a:t>: Cómo poner una imagen dentro de otra imagen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914400" lvl="2" indent="0">
              <a:buNone/>
            </a:pPr>
            <a:endParaRPr lang="en-US"/>
          </a:p>
          <a:p>
            <a:pPr marL="457200" lvl="1" indent="0">
              <a:buNone/>
            </a:pPr>
            <a:endParaRPr lang="es-PR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223" y="3891931"/>
            <a:ext cx="2987000" cy="28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27212" y="1715623"/>
            <a:ext cx="665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R"/>
              <a:t>Si deseas insertar una imagen dentro de otra.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733" y="4291540"/>
            <a:ext cx="29201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026" y="731932"/>
            <a:ext cx="8371337" cy="8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64" y="706229"/>
            <a:ext cx="8371338" cy="8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>
            <p:custDataLst>
              <p:tags r:id="rId8"/>
            </p:custDataLst>
          </p:nvPr>
        </p:nvSpPr>
        <p:spPr>
          <a:xfrm>
            <a:off x="4863943" y="540111"/>
            <a:ext cx="759156" cy="722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64" y="767563"/>
            <a:ext cx="83690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149997" y="984442"/>
            <a:ext cx="759156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5368004" y="184013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Si quieres remover área de la foto ve REMOVE BACKGROUND </a:t>
            </a:r>
          </a:p>
        </p:txBody>
      </p:sp>
      <p:sp>
        <p:nvSpPr>
          <p:cNvPr id="17" name="Action Button: Home 16">
            <a:hlinkClick r:id="rId50" action="ppaction://hlinksldjump" highlightClick="1"/>
          </p:cNvPr>
          <p:cNvSpPr/>
          <p:nvPr>
            <p:custDataLst>
              <p:tags r:id="rId12"/>
            </p:custDataLst>
          </p:nvPr>
        </p:nvSpPr>
        <p:spPr>
          <a:xfrm>
            <a:off x="8734402" y="6175368"/>
            <a:ext cx="341071" cy="3612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16" y="713497"/>
            <a:ext cx="836337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>
            <p:custDataLst>
              <p:tags r:id="rId14"/>
            </p:custDataLst>
          </p:nvPr>
        </p:nvSpPr>
        <p:spPr>
          <a:xfrm>
            <a:off x="690918" y="1010450"/>
            <a:ext cx="43646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grpSp>
        <p:nvGrpSpPr>
          <p:cNvPr id="10" name="Group 9"/>
          <p:cNvGrpSpPr/>
          <p:nvPr>
            <p:custDataLst>
              <p:tags r:id="rId15"/>
            </p:custDataLst>
          </p:nvPr>
        </p:nvGrpSpPr>
        <p:grpSpPr>
          <a:xfrm>
            <a:off x="457302" y="1900289"/>
            <a:ext cx="3352800" cy="1477328"/>
            <a:chOff x="457302" y="1900289"/>
            <a:chExt cx="3352800" cy="1477328"/>
          </a:xfrm>
        </p:grpSpPr>
        <p:sp>
          <p:nvSpPr>
            <p:cNvPr id="21" name="TextBox 20"/>
            <p:cNvSpPr txBox="1"/>
            <p:nvPr>
              <p:custDataLst>
                <p:tags r:id="rId41"/>
              </p:custDataLst>
            </p:nvPr>
          </p:nvSpPr>
          <p:spPr>
            <a:xfrm>
              <a:off x="457302" y="1900289"/>
              <a:ext cx="3352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Si deseas añadir algo de lo que elimino presionas el botón </a:t>
              </a:r>
            </a:p>
            <a:p>
              <a:endParaRPr lang="es-PR"/>
            </a:p>
            <a:p>
              <a:r>
                <a:rPr lang="es-PR"/>
                <a:t>Y comienzas a marcar que es </a:t>
              </a:r>
            </a:p>
            <a:p>
              <a:r>
                <a:rPr lang="es-PR"/>
                <a:t>lo que no quieres eliminar.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66175" y="2235552"/>
              <a:ext cx="420096" cy="560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5368004" y="2477814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Vas a ver que la imagen se te pone por áreas en color fucsia esas  áreas son las que se eliminarían de la imagen.  </a:t>
            </a:r>
          </a:p>
        </p:txBody>
      </p:sp>
      <p:grpSp>
        <p:nvGrpSpPr>
          <p:cNvPr id="11" name="Group 10"/>
          <p:cNvGrpSpPr/>
          <p:nvPr>
            <p:custDataLst>
              <p:tags r:id="rId17"/>
            </p:custDataLst>
          </p:nvPr>
        </p:nvGrpSpPr>
        <p:grpSpPr>
          <a:xfrm>
            <a:off x="5051504" y="1861744"/>
            <a:ext cx="3352800" cy="1754326"/>
            <a:chOff x="8079586" y="6371578"/>
            <a:chExt cx="3352800" cy="1754327"/>
          </a:xfrm>
        </p:grpSpPr>
        <p:sp>
          <p:nvSpPr>
            <p:cNvPr id="26" name="TextBox 25"/>
            <p:cNvSpPr txBox="1"/>
            <p:nvPr>
              <p:custDataLst>
                <p:tags r:id="rId39"/>
              </p:custDataLst>
            </p:nvPr>
          </p:nvSpPr>
          <p:spPr>
            <a:xfrm>
              <a:off x="8079586" y="6371578"/>
              <a:ext cx="33528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R"/>
                <a:t>Si desea eliminar algo en la imagen que se ve con su color normal oprimes el botón </a:t>
              </a:r>
            </a:p>
            <a:p>
              <a:endParaRPr lang="es-PR"/>
            </a:p>
            <a:p>
              <a:r>
                <a:rPr lang="es-PR"/>
                <a:t>Y marcas lo que quieres </a:t>
              </a:r>
            </a:p>
            <a:p>
              <a:r>
                <a:rPr lang="es-PR"/>
                <a:t>eliminar en la imagen.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7999" y="6959736"/>
              <a:ext cx="399103" cy="57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Oval 29"/>
          <p:cNvSpPr/>
          <p:nvPr>
            <p:custDataLst>
              <p:tags r:id="rId18"/>
            </p:custDataLst>
          </p:nvPr>
        </p:nvSpPr>
        <p:spPr>
          <a:xfrm>
            <a:off x="328994" y="1064774"/>
            <a:ext cx="43646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31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6907" y="3891931"/>
            <a:ext cx="3329863" cy="27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>
            <p:custDataLst>
              <p:tags r:id="rId20"/>
            </p:custDataLst>
          </p:nvPr>
        </p:nvSpPr>
        <p:spPr>
          <a:xfrm>
            <a:off x="385016" y="2186953"/>
            <a:ext cx="665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R"/>
              <a:t>Selecciona la imagen que quieres insertar. </a:t>
            </a:r>
          </a:p>
        </p:txBody>
      </p:sp>
      <p:sp>
        <p:nvSpPr>
          <p:cNvPr id="33" name="TextBox 32"/>
          <p:cNvSpPr txBox="1"/>
          <p:nvPr>
            <p:custDataLst>
              <p:tags r:id="rId21"/>
            </p:custDataLst>
          </p:nvPr>
        </p:nvSpPr>
        <p:spPr>
          <a:xfrm>
            <a:off x="392912" y="2814494"/>
            <a:ext cx="485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R"/>
              <a:t>Observa que una vez seleccionada la imagen                                     te va a salir en el menú  FORMAT selecciónalo.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567" y="4039824"/>
            <a:ext cx="2903846" cy="2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email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2068" b="89850" l="9972" r="89886">
                        <a14:backgroundMark x1="50427" y1="67669" x2="92593" y2="50940"/>
                        <a14:backgroundMark x1="13533" y1="84211" x2="27493" y2="77444"/>
                        <a14:backgroundMark x1="36040" y1="71241" x2="38746" y2="73120"/>
                        <a14:backgroundMark x1="42023" y1="70113" x2="43447" y2="75564"/>
                        <a14:backgroundMark x1="45726" y1="69361" x2="52849" y2="74436"/>
                        <a14:backgroundMark x1="32764" y1="75564" x2="38319" y2="81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631" y="4326797"/>
            <a:ext cx="29201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>
            <p:custDataLst>
              <p:tags r:id="rId24"/>
            </p:custDataLst>
          </p:nvPr>
        </p:nvSpPr>
        <p:spPr>
          <a:xfrm>
            <a:off x="561899" y="2084955"/>
            <a:ext cx="335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Una vez hagas los cambios presiona el botón de KEEP CHANGES para aceptar los cambios.</a:t>
            </a:r>
          </a:p>
        </p:txBody>
      </p:sp>
      <p:sp>
        <p:nvSpPr>
          <p:cNvPr id="13" name="Oval 12"/>
          <p:cNvSpPr/>
          <p:nvPr>
            <p:custDataLst>
              <p:tags r:id="rId25"/>
            </p:custDataLst>
          </p:nvPr>
        </p:nvSpPr>
        <p:spPr>
          <a:xfrm>
            <a:off x="1706092" y="1103110"/>
            <a:ext cx="533400" cy="524663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TextBox 13"/>
          <p:cNvSpPr txBox="1"/>
          <p:nvPr>
            <p:custDataLst>
              <p:tags r:id="rId26"/>
            </p:custDataLst>
          </p:nvPr>
        </p:nvSpPr>
        <p:spPr>
          <a:xfrm>
            <a:off x="690918" y="1761790"/>
            <a:ext cx="2739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Si necesitas que la imagen cambie de posición presiona el botón que dice ROTATE y seleccionas la posición en que quieres la imagen. </a:t>
            </a:r>
          </a:p>
        </p:txBody>
      </p:sp>
      <p:pic>
        <p:nvPicPr>
          <p:cNvPr id="35" name="Picture 6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69" y="731932"/>
            <a:ext cx="83690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 cstate="email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2068" b="89850" l="9972" r="89886">
                        <a14:backgroundMark x1="50427" y1="67669" x2="92593" y2="50940"/>
                        <a14:backgroundMark x1="13533" y1="84211" x2="27493" y2="77444"/>
                        <a14:backgroundMark x1="36040" y1="71241" x2="38746" y2="73120"/>
                        <a14:backgroundMark x1="42023" y1="70113" x2="43447" y2="75564"/>
                        <a14:backgroundMark x1="45726" y1="69361" x2="52849" y2="74436"/>
                        <a14:backgroundMark x1="32764" y1="75564" x2="38319" y2="81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124239" y="4267656"/>
            <a:ext cx="29201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>
            <p:custDataLst>
              <p:tags r:id="rId29"/>
            </p:custDataLst>
          </p:nvPr>
        </p:nvSpPr>
        <p:spPr>
          <a:xfrm>
            <a:off x="7414413" y="1340313"/>
            <a:ext cx="425055" cy="204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3276" y="1550490"/>
            <a:ext cx="1800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>
            <p:custDataLst>
              <p:tags r:id="rId31"/>
            </p:custDataLst>
          </p:nvPr>
        </p:nvSpPr>
        <p:spPr>
          <a:xfrm>
            <a:off x="7518905" y="2273887"/>
            <a:ext cx="1040230" cy="195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40" name="Picture 3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9" cstate="email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2068" b="89850" l="9972" r="89886">
                        <a14:backgroundMark x1="50427" y1="67669" x2="92593" y2="50940"/>
                        <a14:backgroundMark x1="13533" y1="84211" x2="27493" y2="77444"/>
                        <a14:backgroundMark x1="36040" y1="71241" x2="38746" y2="73120"/>
                        <a14:backgroundMark x1="42023" y1="70113" x2="43447" y2="75564"/>
                        <a14:backgroundMark x1="45726" y1="69361" x2="52849" y2="74436"/>
                        <a14:backgroundMark x1="32764" y1="75564" x2="38319" y2="8120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45192" y="5719240"/>
            <a:ext cx="12083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>
            <p:custDataLst>
              <p:tags r:id="rId33"/>
            </p:custDataLst>
          </p:nvPr>
        </p:nvSpPr>
        <p:spPr>
          <a:xfrm>
            <a:off x="3466352" y="5474961"/>
            <a:ext cx="467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Si deseas cambiarle el color de la imagen que quieres insertar.  Selecciona la imagen y ve al botón que dice COLOR y escoge el color de que deseas. </a:t>
            </a:r>
          </a:p>
        </p:txBody>
      </p:sp>
      <p:sp>
        <p:nvSpPr>
          <p:cNvPr id="43" name="TextBox 42"/>
          <p:cNvSpPr txBox="1"/>
          <p:nvPr>
            <p:custDataLst>
              <p:tags r:id="rId34"/>
            </p:custDataLst>
          </p:nvPr>
        </p:nvSpPr>
        <p:spPr>
          <a:xfrm>
            <a:off x="3931981" y="2962118"/>
            <a:ext cx="467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/>
              <a:t>Reduce el tamaño de la imagen para que quede acorde con la otra imagen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1" cstate="email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2068" b="89850" l="9972" r="89886">
                        <a14:backgroundMark x1="50427" y1="67669" x2="92593" y2="50940"/>
                        <a14:backgroundMark x1="13533" y1="84211" x2="27493" y2="77444"/>
                        <a14:backgroundMark x1="36040" y1="71241" x2="38746" y2="73120"/>
                        <a14:backgroundMark x1="42023" y1="70113" x2="43447" y2="75564"/>
                        <a14:backgroundMark x1="45726" y1="69361" x2="52849" y2="74436"/>
                        <a14:backgroundMark x1="32764" y1="75564" x2="38319" y2="8120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76400" y="5637280"/>
            <a:ext cx="1411744" cy="106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>
            <p:custDataLst>
              <p:tags r:id="rId36"/>
            </p:custDataLst>
          </p:nvPr>
        </p:nvSpPr>
        <p:spPr>
          <a:xfrm>
            <a:off x="909152" y="996521"/>
            <a:ext cx="386247" cy="518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3" name="Picture 3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734" y="1451749"/>
            <a:ext cx="4752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>
            <p:custDataLst>
              <p:tags r:id="rId38"/>
            </p:custDataLst>
          </p:nvPr>
        </p:nvSpPr>
        <p:spPr>
          <a:xfrm>
            <a:off x="1072917" y="2987009"/>
            <a:ext cx="845405" cy="674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147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1.30435E-06 L -0.32726 0.09436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2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15" grpId="0" animBg="1"/>
      <p:bldP spid="15" grpId="1" animBg="1"/>
      <p:bldP spid="16" grpId="0"/>
      <p:bldP spid="16" grpId="1"/>
      <p:bldP spid="9" grpId="0" animBg="1"/>
      <p:bldP spid="9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/>
      <p:bldP spid="33" grpId="1"/>
      <p:bldP spid="12" grpId="0"/>
      <p:bldP spid="12" grpId="1"/>
      <p:bldP spid="13" grpId="0" animBg="1"/>
      <p:bldP spid="13" grpId="1" animBg="1"/>
      <p:bldP spid="14" grpId="0"/>
      <p:bldP spid="14" grpId="1"/>
      <p:bldP spid="18" grpId="0" animBg="1"/>
      <p:bldP spid="18" grpId="1" animBg="1"/>
      <p:bldP spid="39" grpId="0" animBg="1"/>
      <p:bldP spid="39" grpId="1" animBg="1"/>
      <p:bldP spid="20" grpId="0"/>
      <p:bldP spid="20" grpId="1"/>
      <p:bldP spid="43" grpId="0"/>
      <p:bldP spid="43" grpId="1"/>
      <p:bldP spid="22" grpId="0" animBg="1"/>
      <p:bldP spid="22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25286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Referencias</a:t>
            </a:r>
            <a:endParaRPr lang="es-PR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PR"/>
              <a:t>Microsoft Office. (2015). Sugerencias para crear y realizar una presentación    </a:t>
            </a:r>
          </a:p>
          <a:p>
            <a:pPr marL="0" indent="0">
              <a:buNone/>
            </a:pPr>
            <a:r>
              <a:rPr lang="es-PR"/>
              <a:t>                eficaz. Recuperado de https://support.office.com/es-  </a:t>
            </a:r>
          </a:p>
          <a:p>
            <a:pPr marL="0" indent="0">
              <a:buNone/>
            </a:pPr>
            <a:r>
              <a:rPr lang="es-PR"/>
              <a:t>                cl/article/Sugerencias-para-crear-y-realizar-una- </a:t>
            </a:r>
          </a:p>
          <a:p>
            <a:pPr marL="0" indent="0">
              <a:buNone/>
            </a:pPr>
            <a:r>
              <a:rPr lang="es-PR"/>
              <a:t>                presentaci%C3%B3n-eficaz-f43156b0-20d2-4c51-8345-0c337cefb88b</a:t>
            </a:r>
          </a:p>
          <a:p>
            <a:pPr marL="0" indent="0">
              <a:buNone/>
            </a:pPr>
            <a:endParaRPr lang="es-PR"/>
          </a:p>
          <a:p>
            <a:r>
              <a:rPr lang="es-PR"/>
              <a:t>Microsoft Office. (2015). Detalles acerca de los temas, estilos rápidos, </a:t>
            </a:r>
          </a:p>
          <a:p>
            <a:pPr marL="0" indent="0">
              <a:buNone/>
            </a:pPr>
            <a:r>
              <a:rPr lang="es-PR"/>
              <a:t>                estilos de celda y estilos de fondo. Recuperado de </a:t>
            </a:r>
          </a:p>
          <a:p>
            <a:pPr marL="0" indent="0">
              <a:buNone/>
            </a:pPr>
            <a:r>
              <a:rPr lang="es-PR"/>
              <a:t>                https://support.office.com/es-cl/article/Detalles-acerca-de-los-</a:t>
            </a:r>
          </a:p>
          <a:p>
            <a:pPr marL="0" indent="0">
              <a:buNone/>
            </a:pPr>
            <a:r>
              <a:rPr lang="es-PR"/>
              <a:t>                temas-estilos-r%C3%A1pidos-estilos-de-celda-y-estilos-de-fondo-</a:t>
            </a:r>
          </a:p>
          <a:p>
            <a:pPr marL="0" indent="0">
              <a:buNone/>
            </a:pPr>
            <a:r>
              <a:rPr lang="es-PR"/>
              <a:t>                2cf8ffb9-4c87-47b3-9b36-bb2e8a836288?ui=es-ES&amp;rs=es-CL&amp;ad=CL</a:t>
            </a:r>
          </a:p>
          <a:p>
            <a:endParaRPr lang="es-PR"/>
          </a:p>
          <a:p>
            <a:r>
              <a:rPr lang="es-PR"/>
              <a:t>Microsoft Office. (2015). Aplicar o personalizar un tema del documento. </a:t>
            </a:r>
          </a:p>
          <a:p>
            <a:pPr marL="0" indent="0">
              <a:buNone/>
            </a:pPr>
            <a:r>
              <a:rPr lang="es-PR"/>
              <a:t>                 Recuperado de https://support.office.com/es-cl/article/Aplicar-o-</a:t>
            </a:r>
          </a:p>
          <a:p>
            <a:pPr marL="0" indent="0">
              <a:buNone/>
            </a:pPr>
            <a:r>
              <a:rPr lang="es-PR"/>
              <a:t>                 personalizar-un-tema-del-documento-fd8b5c86-b2be-4960-85a9-</a:t>
            </a:r>
          </a:p>
          <a:p>
            <a:pPr marL="0" indent="0">
              <a:buNone/>
            </a:pPr>
            <a:r>
              <a:rPr lang="es-PR"/>
              <a:t>                 1d854935d520?ui=es-ES&amp;rs=es-CL&amp;ad=CL</a:t>
            </a:r>
          </a:p>
          <a:p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7023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23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gunta, Duda, Problema, Mark, Interrogatorio">
            <a:extLst>
              <a:ext uri="{FF2B5EF4-FFF2-40B4-BE49-F238E27FC236}">
                <a16:creationId xmlns:a16="http://schemas.microsoft.com/office/drawing/2014/main" id="{540150C1-97A2-4C92-9177-3252EC996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42310" b="2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13436" y="5638800"/>
            <a:ext cx="6096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3076" name="Picture 4" descr="https://encrypted-tbn0.gstatic.com/images?q=tbn:ANd9GcRaua2sQ1POLE82jY-NxVj0VkFMCDbMq1MPxlDfpPki1zlTpvj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6200" y="3581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s-PR" err="1"/>
              <a:t>Power Point es…</a:t>
            </a:r>
            <a:endParaRPr lang="es-PR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4309110" cy="3462228"/>
          </a:xfrm>
        </p:spPr>
        <p:txBody>
          <a:bodyPr>
            <a:normAutofit/>
          </a:bodyPr>
          <a:lstStyle/>
          <a:p>
            <a:r>
              <a:rPr lang="es-PR" sz="1600"/>
              <a:t>Programa de la empresas Microsoft Corporation.</a:t>
            </a:r>
          </a:p>
          <a:p>
            <a:r>
              <a:rPr lang="es-PR" sz="1600" i="1"/>
              <a:t>Software</a:t>
            </a:r>
            <a:r>
              <a:rPr lang="es-PR" sz="1600"/>
              <a:t> que permite realizar presentaciones a través de diapositivas en donde puedes utilizar imágenes, texto, música y animaciones.</a:t>
            </a:r>
          </a:p>
          <a:p>
            <a:pPr marL="0" indent="0">
              <a:buNone/>
            </a:pPr>
            <a:endParaRPr lang="es-PR" sz="16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C567B1-CB58-4357-A614-27F515872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59" y="6304179"/>
            <a:ext cx="1876425" cy="542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177FB3-3276-498B-ABE3-723027726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351385" y="6596742"/>
            <a:ext cx="792615" cy="2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8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que contiene persona, interior, joven, mujer&#10;&#10;Descripción generada automáticamente">
            <a:extLst>
              <a:ext uri="{FF2B5EF4-FFF2-40B4-BE49-F238E27FC236}">
                <a16:creationId xmlns:a16="http://schemas.microsoft.com/office/drawing/2014/main" id="{33CF9C8E-9DAC-4B86-919D-81E090C02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r="1" b="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010" y="3149385"/>
            <a:ext cx="5083628" cy="1007066"/>
          </a:xfrm>
        </p:spPr>
        <p:txBody>
          <a:bodyPr>
            <a:normAutofit fontScale="90000"/>
          </a:bodyPr>
          <a:lstStyle/>
          <a:p>
            <a:r>
              <a:rPr lang="es-PR" sz="1800" b="1" dirty="0"/>
              <a:t>Consejos a seguir al realizar una presentación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3635829"/>
            <a:ext cx="4694620" cy="2606729"/>
          </a:xfrm>
        </p:spPr>
        <p:txBody>
          <a:bodyPr anchor="ctr">
            <a:normAutofit/>
          </a:bodyPr>
          <a:lstStyle/>
          <a:p>
            <a:r>
              <a:rPr lang="es-PR" sz="2000" dirty="0"/>
              <a:t>Conoce el tema que vas a presentar.</a:t>
            </a:r>
          </a:p>
          <a:p>
            <a:r>
              <a:rPr lang="es-PR" sz="2000" dirty="0"/>
              <a:t>Haz un bosquejo de los puntos que quieres presentar.</a:t>
            </a:r>
          </a:p>
          <a:p>
            <a:r>
              <a:rPr lang="es-PR" sz="2000" dirty="0"/>
              <a:t>Conoce tu público.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795115" y="6099581"/>
            <a:ext cx="685800" cy="331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947807" y="6099582"/>
            <a:ext cx="685800" cy="3318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DB7CF99-6615-4373-9D00-E4BC3405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616" y="6315065"/>
            <a:ext cx="1876425" cy="542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9F6A12-FAB7-4090-A23C-7B20AE99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6673849"/>
            <a:ext cx="6126617" cy="2300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81B920-13D9-4C3E-952E-5DDECF54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351385" y="6596742"/>
            <a:ext cx="792615" cy="2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mpresario, Consultoría, Negocios, Reunión, Conferencia">
            <a:extLst>
              <a:ext uri="{FF2B5EF4-FFF2-40B4-BE49-F238E27FC236}">
                <a16:creationId xmlns:a16="http://schemas.microsoft.com/office/drawing/2014/main" id="{7F7F6C76-D207-4D09-A25E-4B183077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325"/>
            <a:ext cx="9144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s-PR" sz="3600" b="1" dirty="0">
                <a:solidFill>
                  <a:srgbClr val="C00000"/>
                </a:solidFill>
              </a:rPr>
              <a:t>Consejos a seguir al realizar una presentación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2"/>
            <a:ext cx="3429000" cy="3876673"/>
          </a:xfrm>
          <a:solidFill>
            <a:srgbClr val="E7E6E6">
              <a:alpha val="5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s-PR" sz="3600" dirty="0">
                <a:solidFill>
                  <a:schemeClr val="tx1"/>
                </a:solidFill>
              </a:rPr>
              <a:t>Visibilidad de la letra</a:t>
            </a:r>
          </a:p>
          <a:p>
            <a:pPr lvl="1"/>
            <a:r>
              <a:rPr lang="es-PR" sz="2400" dirty="0">
                <a:solidFill>
                  <a:schemeClr val="tx1"/>
                </a:solidFill>
              </a:rPr>
              <a:t>Tipo de letra</a:t>
            </a:r>
          </a:p>
          <a:p>
            <a:pPr lvl="2"/>
            <a:r>
              <a:rPr lang="es-P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Arial</a:t>
            </a:r>
          </a:p>
          <a:p>
            <a:pPr lvl="2"/>
            <a:r>
              <a:rPr lang="es-P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s-P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endParaRPr lang="es-P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s-P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endParaRPr lang="es-P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s-PR" sz="4000" dirty="0">
                <a:solidFill>
                  <a:schemeClr val="tx1"/>
                </a:solidFill>
              </a:rPr>
              <a:t> Tamaño</a:t>
            </a:r>
          </a:p>
          <a:p>
            <a:pPr lvl="1"/>
            <a:r>
              <a:rPr lang="es-PR" sz="2400" dirty="0">
                <a:solidFill>
                  <a:schemeClr val="tx1"/>
                </a:solidFill>
              </a:rPr>
              <a:t> No más de 6 líneas por pantalla.</a:t>
            </a:r>
          </a:p>
          <a:p>
            <a:pPr marL="914400" lvl="2" indent="0">
              <a:buNone/>
            </a:pPr>
            <a:endParaRPr lang="es-PR" dirty="0"/>
          </a:p>
          <a:p>
            <a:pPr lvl="1"/>
            <a:endParaRPr lang="es-PR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1447800" y="621574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2198996" y="6226626"/>
            <a:ext cx="685800" cy="3696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536243" y="6215741"/>
            <a:ext cx="6858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5826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 Corrección, Prueba, De Papel, Corrección, Corregir">
            <a:extLst>
              <a:ext uri="{FF2B5EF4-FFF2-40B4-BE49-F238E27FC236}">
                <a16:creationId xmlns:a16="http://schemas.microsoft.com/office/drawing/2014/main" id="{D7C1ABAB-F8B2-497C-9D61-EEF3643E0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3269297"/>
            <a:ext cx="4321629" cy="10070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PR" sz="2400" b="1" dirty="0"/>
              <a:t>Consejos a seguir al realizar una presentación</a:t>
            </a:r>
            <a:endParaRPr lang="es-PR" sz="2400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1" y="4424506"/>
            <a:ext cx="4958878" cy="1964879"/>
          </a:xfrm>
        </p:spPr>
        <p:txBody>
          <a:bodyPr anchor="ctr">
            <a:normAutofit fontScale="92500" lnSpcReduction="10000"/>
          </a:bodyPr>
          <a:lstStyle/>
          <a:p>
            <a:r>
              <a:rPr lang="es-PR" dirty="0"/>
              <a:t>Simplifique el texto en: </a:t>
            </a:r>
          </a:p>
          <a:p>
            <a:pPr lvl="1"/>
            <a:r>
              <a:rPr lang="es-PR" sz="2400" i="1" dirty="0" err="1"/>
              <a:t>bullet</a:t>
            </a:r>
            <a:r>
              <a:rPr lang="es-PR" sz="2400" dirty="0"/>
              <a:t>  </a:t>
            </a:r>
          </a:p>
          <a:p>
            <a:pPr lvl="1"/>
            <a:r>
              <a:rPr lang="es-PR" sz="2400" dirty="0"/>
              <a:t>frases cortas.</a:t>
            </a:r>
          </a:p>
          <a:p>
            <a:r>
              <a:rPr lang="es-PR" dirty="0"/>
              <a:t>Reduzca el número de diapositiva.</a:t>
            </a:r>
          </a:p>
          <a:p>
            <a:r>
              <a:rPr lang="es-PR" dirty="0"/>
              <a:t>Revise la ortografía y la gramática.</a:t>
            </a:r>
          </a:p>
          <a:p>
            <a:pPr lvl="1"/>
            <a:endParaRPr lang="es-PR" sz="1575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2496680" y="6261531"/>
            <a:ext cx="457200" cy="3427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/>
        </p:nvSpPr>
        <p:spPr>
          <a:xfrm>
            <a:off x="1917297" y="6261531"/>
            <a:ext cx="457200" cy="3427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347464" y="6255551"/>
            <a:ext cx="457200" cy="3412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7172" name="Picture 4" descr="http://files.catering-casero.webnode.es/200000015-94a18959b9/duda_animada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1802" y="2895601"/>
            <a:ext cx="4278313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C60831E-D574-4D4B-AD00-56D37541A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6639833"/>
            <a:ext cx="9144002" cy="2181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EEC598-71A7-419E-BCD0-3FC3D0D4D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59" y="6304179"/>
            <a:ext cx="18764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306" y="648936"/>
            <a:ext cx="6629400" cy="1286160"/>
          </a:xfrm>
        </p:spPr>
        <p:txBody>
          <a:bodyPr anchor="b">
            <a:normAutofit fontScale="90000"/>
          </a:bodyPr>
          <a:lstStyle/>
          <a:p>
            <a:r>
              <a:rPr lang="es-PR" sz="2400" b="1" dirty="0"/>
              <a:t>Consejos a seguir al realizar una presentación</a:t>
            </a:r>
            <a:endParaRPr lang="es-P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04" y="2394983"/>
            <a:ext cx="5985984" cy="3785419"/>
          </a:xfrm>
        </p:spPr>
        <p:txBody>
          <a:bodyPr>
            <a:normAutofit/>
          </a:bodyPr>
          <a:lstStyle/>
          <a:p>
            <a:endParaRPr lang="es-PR" dirty="0"/>
          </a:p>
          <a:p>
            <a:r>
              <a:rPr lang="es-PR" dirty="0"/>
              <a:t>Utilice diseños de fondos tenues y similares en toda la presentación.</a:t>
            </a:r>
          </a:p>
          <a:p>
            <a:pPr lvl="1"/>
            <a:r>
              <a:rPr lang="es-PR" sz="2400" dirty="0"/>
              <a:t>No colores verde </a:t>
            </a:r>
            <a:r>
              <a:rPr lang="es-PR" sz="2400" dirty="0">
                <a:solidFill>
                  <a:srgbClr val="00FFFF"/>
                </a:solidFill>
              </a:rPr>
              <a:t>fluorescente</a:t>
            </a:r>
            <a:r>
              <a:rPr lang="es-PR" sz="2400" dirty="0"/>
              <a:t> y el </a:t>
            </a:r>
            <a:r>
              <a:rPr lang="es-PR" sz="2400" dirty="0" err="1">
                <a:solidFill>
                  <a:srgbClr val="FF0066"/>
                </a:solidFill>
              </a:rPr>
              <a:t>fuchsia</a:t>
            </a:r>
            <a:endParaRPr lang="es-PR" sz="2400" dirty="0">
              <a:solidFill>
                <a:srgbClr val="FF0066"/>
              </a:solidFill>
            </a:endParaRPr>
          </a:p>
          <a:p>
            <a:pPr lvl="1"/>
            <a:r>
              <a:rPr lang="es-PR" sz="2400" dirty="0"/>
              <a:t>Fondos oscuros: letras blancas o amarillas</a:t>
            </a:r>
          </a:p>
          <a:p>
            <a:pPr lvl="1"/>
            <a:r>
              <a:rPr lang="es-PR" sz="2400" dirty="0"/>
              <a:t>Fondos claros: Gama de colores oscuros</a:t>
            </a:r>
          </a:p>
          <a:p>
            <a:endParaRPr lang="es-PR" sz="1700" dirty="0"/>
          </a:p>
          <a:p>
            <a:pPr lvl="1"/>
            <a:endParaRPr lang="es-PR" sz="1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3213"/>
          <a:stretch/>
        </p:blipFill>
        <p:spPr bwMode="auto">
          <a:xfrm>
            <a:off x="315695" y="1108823"/>
            <a:ext cx="2721409" cy="53681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1B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815153" y="6193968"/>
            <a:ext cx="6096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533400" y="6204854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/>
        </p:nvSpPr>
        <p:spPr>
          <a:xfrm>
            <a:off x="1219200" y="6193968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36" r="92603">
                        <a14:foregroundMark x1="19315" y1="6486" x2="54521" y2="48108"/>
                        <a14:foregroundMark x1="56849" y1="7838" x2="56301" y2="55135"/>
                        <a14:foregroundMark x1="23836" y1="6486" x2="26027" y2="52703"/>
                        <a14:foregroundMark x1="69178" y1="42703" x2="68493" y2="59730"/>
                        <a14:foregroundMark x1="70411" y1="48108" x2="71233" y2="54595"/>
                        <a14:foregroundMark x1="49315" y1="82973" x2="58356" y2="75946"/>
                        <a14:foregroundMark x1="30822" y1="82432" x2="47534" y2="80541"/>
                        <a14:foregroundMark x1="10411" y1="92973" x2="20274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4401" y="1219200"/>
            <a:ext cx="4903787" cy="29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0.gstatic.com/images?q=tbn:ANd9GcRaua2sQ1POLE82jY-NxVj0VkFMCDbMq1MPxlDfpPki1zlTpvj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9600" y="5410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7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PR" sz="3600" b="1" dirty="0">
                <a:solidFill>
                  <a:srgbClr val="C00000"/>
                </a:solidFill>
              </a:rPr>
              <a:t>Consejos a seguir al realizar una presentación</a:t>
            </a:r>
            <a:endParaRPr lang="es-PR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3200" dirty="0"/>
              <a:t>Utilice imágenes, videos o sonidos.</a:t>
            </a:r>
          </a:p>
          <a:p>
            <a:pPr lvl="1"/>
            <a:r>
              <a:rPr lang="es-PR" sz="2000" dirty="0"/>
              <a:t>Que sean de acuerdo al tema.</a:t>
            </a:r>
          </a:p>
          <a:p>
            <a:r>
              <a:rPr lang="es-PR" sz="3200" dirty="0"/>
              <a:t>Utilice transiciones o animaciones.</a:t>
            </a:r>
          </a:p>
          <a:p>
            <a:pPr lvl="1"/>
            <a:r>
              <a:rPr lang="es-PR" sz="2000" b="1" dirty="0"/>
              <a:t>Cuidado</a:t>
            </a:r>
            <a:r>
              <a:rPr lang="es-PR" sz="2000" dirty="0"/>
              <a:t>: texto en movimiento, sonidos y transiciones puede ser irritante a veces.</a:t>
            </a:r>
          </a:p>
          <a:p>
            <a:pPr marL="457200" lvl="1" indent="0">
              <a:buNone/>
            </a:pPr>
            <a:endParaRPr lang="es-PR" dirty="0"/>
          </a:p>
        </p:txBody>
      </p:sp>
      <p:pic>
        <p:nvPicPr>
          <p:cNvPr id="8199" name="Picture 7" descr="http://ekladata.com/WyqBAWntUjC2CgbxqZi11HhorI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90500" y="6240465"/>
            <a:ext cx="457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19150" y="6224136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382486" y="6240465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801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44 C -0.01667 0.0375 0.01041 0.06435 0.0434 0.06435 C 0.08229 0.06435 0.09635 0.03449 0.10225 0.01643 L 0.10833 -0.00764 C 0.11441 -0.0257 0.12934 -0.05556 0.17326 -0.05556 C 0.20139 -0.05556 0.23333 -0.0287 0.23333 0.0044 C 0.23333 0.0375 0.20139 0.06435 0.17326 0.06435 C 0.12934 0.06435 0.11441 0.03449 0.10833 0.01643 L 0.10225 -0.00764 C 0.09635 -0.0257 0.08229 -0.05556 0.0434 -0.05556 C 0.01041 -0.05556 -0.01667 -0.0287 -0.01667 0.0044 Z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lcolls\Desktop\presentaciones-en-entrevistas-de-traba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86300"/>
            <a:ext cx="8948693" cy="5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47008">
            <a:off x="2618484" y="883356"/>
            <a:ext cx="2566621" cy="3661479"/>
          </a:xfrm>
        </p:spPr>
        <p:txBody>
          <a:bodyPr>
            <a:normAutofit/>
          </a:bodyPr>
          <a:lstStyle/>
          <a:p>
            <a:r>
              <a:rPr lang="es-PR" sz="1800" dirty="0"/>
              <a:t>Portada</a:t>
            </a:r>
          </a:p>
          <a:p>
            <a:r>
              <a:rPr lang="es-PR" sz="1800" dirty="0"/>
              <a:t>Introducción </a:t>
            </a:r>
          </a:p>
          <a:p>
            <a:r>
              <a:rPr lang="es-PR" sz="1800" dirty="0"/>
              <a:t>Contenido</a:t>
            </a:r>
          </a:p>
          <a:p>
            <a:r>
              <a:rPr lang="es-PR" sz="1800" dirty="0"/>
              <a:t>Conclusión</a:t>
            </a:r>
          </a:p>
          <a:p>
            <a:r>
              <a:rPr lang="es-PR" sz="1800" dirty="0"/>
              <a:t>Referencias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391886"/>
            <a:ext cx="8229600" cy="1143000"/>
          </a:xfrm>
        </p:spPr>
        <p:txBody>
          <a:bodyPr/>
          <a:lstStyle/>
          <a:p>
            <a:r>
              <a:rPr lang="es-PR" dirty="0">
                <a:solidFill>
                  <a:srgbClr val="C00000"/>
                </a:solidFill>
              </a:rPr>
              <a:t>Contenido de una presentación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04800" y="6080125"/>
            <a:ext cx="533400" cy="4889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90775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1449</Words>
  <Application>Microsoft Office PowerPoint</Application>
  <PresentationFormat>Letter Paper (8.5x11 in)</PresentationFormat>
  <Paragraphs>179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Courier New</vt:lpstr>
      <vt:lpstr>Gill Sans</vt:lpstr>
      <vt:lpstr>Gill Sans Light</vt:lpstr>
      <vt:lpstr>Times New Roman</vt:lpstr>
      <vt:lpstr>Verdana</vt:lpstr>
      <vt:lpstr>Office Theme</vt:lpstr>
      <vt:lpstr>Power Point ¿cómo usarlo?</vt:lpstr>
      <vt:lpstr>Tabla de Contenido</vt:lpstr>
      <vt:lpstr>Power Point es…</vt:lpstr>
      <vt:lpstr>Consejos a seguir al realizar una presentación</vt:lpstr>
      <vt:lpstr>Consejos a seguir al realizar una presentación</vt:lpstr>
      <vt:lpstr>Consejos a seguir al realizar una presentación</vt:lpstr>
      <vt:lpstr>Consejos a seguir al realizar una presentación</vt:lpstr>
      <vt:lpstr>Consejos a seguir al realizar una presentación</vt:lpstr>
      <vt:lpstr>Contenido de una presentación</vt:lpstr>
      <vt:lpstr>Home: Cómo añadir una diapositiva</vt:lpstr>
      <vt:lpstr>Home: Cómo cambiar el tipo de letra</vt:lpstr>
      <vt:lpstr>Home: cómo cambiar palabras o  frases a mayúsculas o minúsculas. </vt:lpstr>
      <vt:lpstr>Home: Cómo poner una imagen de fondo</vt:lpstr>
      <vt:lpstr>Home: Cómo buscar una palabra dentro del contenido</vt:lpstr>
      <vt:lpstr>Home: Cómo reemplaza una palabra por otra palabra</vt:lpstr>
      <vt:lpstr>Insert: Cómo insertar imágenes con forma (Shapes)</vt:lpstr>
      <vt:lpstr>Insert: Cómo añadir videos</vt:lpstr>
      <vt:lpstr>Insert: Cómo añadir música o sonido</vt:lpstr>
      <vt:lpstr>Design: Cómo escoger el diseño de las diapositivas </vt:lpstr>
      <vt:lpstr>Transitions: Cómo poner transiciones a las diapositivas</vt:lpstr>
      <vt:lpstr>Animations: Cómo poner más de una animación</vt:lpstr>
      <vt:lpstr>Format: Cómo poner una imagen dentro de otra imagen</vt:lpstr>
      <vt:lpstr>Referencias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Helvética bold</dc:title>
  <dc:creator>Joneill Martinez Gracia</dc:creator>
  <cp:lastModifiedBy>ITI Support</cp:lastModifiedBy>
  <cp:revision>6</cp:revision>
  <dcterms:created xsi:type="dcterms:W3CDTF">2020-03-23T17:26:53Z</dcterms:created>
  <dcterms:modified xsi:type="dcterms:W3CDTF">2020-03-24T02:00:32Z</dcterms:modified>
</cp:coreProperties>
</file>