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2135"/>
    <a:srgbClr val="F2BB4A"/>
    <a:srgbClr val="626366"/>
    <a:srgbClr val="4A66AC"/>
    <a:srgbClr val="F0F5FA"/>
    <a:srgbClr val="E8F0F8"/>
    <a:srgbClr val="FCFDFE"/>
    <a:srgbClr val="857D74"/>
    <a:srgbClr val="D3D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23" d="100"/>
          <a:sy n="23" d="100"/>
        </p:scale>
        <p:origin x="15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3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8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3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4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8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9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6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4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6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0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3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FB64-A79C-4CE6-ACEE-C51A647AB5F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E01ED-FDAB-422E-BF5E-A48E39E6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5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403655" y="3329998"/>
            <a:ext cx="9699925" cy="17229651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4" name="TextBox 3"/>
          <p:cNvSpPr txBox="1"/>
          <p:nvPr/>
        </p:nvSpPr>
        <p:spPr>
          <a:xfrm>
            <a:off x="689361" y="-39675"/>
            <a:ext cx="43891199" cy="3258328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419" sz="8229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 título debe ser legible y que exponga claramente tu tema</a:t>
            </a:r>
          </a:p>
          <a:p>
            <a:pPr algn="ctr"/>
            <a:r>
              <a:rPr lang="es-419" sz="6172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Tu nombre</a:t>
            </a:r>
          </a:p>
          <a:p>
            <a:pPr algn="ctr"/>
            <a:r>
              <a:rPr lang="es-419" sz="6172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Universidad del Sagrado Corazón </a:t>
            </a:r>
            <a:endParaRPr lang="en-US" sz="6172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8499" y="3414929"/>
            <a:ext cx="9933474" cy="9941093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13" name="Rectangle 12"/>
          <p:cNvSpPr/>
          <p:nvPr/>
        </p:nvSpPr>
        <p:spPr>
          <a:xfrm>
            <a:off x="1120655" y="13611284"/>
            <a:ext cx="9980349" cy="18933043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14" name="Rectangle 13"/>
          <p:cNvSpPr/>
          <p:nvPr/>
        </p:nvSpPr>
        <p:spPr>
          <a:xfrm>
            <a:off x="11608064" y="3414929"/>
            <a:ext cx="10269500" cy="17229651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27" name="TextBox 26"/>
          <p:cNvSpPr txBox="1"/>
          <p:nvPr/>
        </p:nvSpPr>
        <p:spPr>
          <a:xfrm>
            <a:off x="35680748" y="3871877"/>
            <a:ext cx="6219433" cy="1464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4114" b="1" dirty="0"/>
              <a:t>Introducción</a:t>
            </a:r>
          </a:p>
          <a:p>
            <a:endParaRPr lang="es-419" sz="2743" dirty="0"/>
          </a:p>
          <a:p>
            <a:r>
              <a:rPr lang="es-419" sz="2057" dirty="0"/>
              <a:t> </a:t>
            </a:r>
            <a:endParaRPr lang="en-US" sz="2057" dirty="0"/>
          </a:p>
        </p:txBody>
      </p:sp>
      <p:sp>
        <p:nvSpPr>
          <p:cNvPr id="28" name="Rectangle 27"/>
          <p:cNvSpPr/>
          <p:nvPr/>
        </p:nvSpPr>
        <p:spPr>
          <a:xfrm>
            <a:off x="32618553" y="3329998"/>
            <a:ext cx="10269500" cy="22245910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29" name="Rectangle 28"/>
          <p:cNvSpPr/>
          <p:nvPr/>
        </p:nvSpPr>
        <p:spPr>
          <a:xfrm>
            <a:off x="32618553" y="26032856"/>
            <a:ext cx="10151992" cy="6511471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35" name="Rectangle 34"/>
          <p:cNvSpPr/>
          <p:nvPr/>
        </p:nvSpPr>
        <p:spPr>
          <a:xfrm>
            <a:off x="11577979" y="21103268"/>
            <a:ext cx="10269500" cy="11393215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36" name="Rectangle 35"/>
          <p:cNvSpPr/>
          <p:nvPr/>
        </p:nvSpPr>
        <p:spPr>
          <a:xfrm>
            <a:off x="22403654" y="21074748"/>
            <a:ext cx="9699925" cy="11393215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7"/>
          </a:p>
        </p:txBody>
      </p:sp>
      <p:sp>
        <p:nvSpPr>
          <p:cNvPr id="43" name="TextBox 42"/>
          <p:cNvSpPr txBox="1"/>
          <p:nvPr/>
        </p:nvSpPr>
        <p:spPr>
          <a:xfrm>
            <a:off x="1148499" y="3387603"/>
            <a:ext cx="9933474" cy="7959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419" sz="4572" b="1" dirty="0">
                <a:solidFill>
                  <a:srgbClr val="C00000"/>
                </a:solidFill>
              </a:rPr>
              <a:t>Introducción</a:t>
            </a:r>
            <a:endParaRPr lang="es-419" sz="4114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48499" y="13733259"/>
            <a:ext cx="9933474" cy="725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114" b="1" dirty="0">
                <a:solidFill>
                  <a:srgbClr val="C00000"/>
                </a:solidFill>
              </a:rPr>
              <a:t>Métodos y materiales</a:t>
            </a:r>
            <a:r>
              <a:rPr lang="es-419" sz="2057" dirty="0">
                <a:solidFill>
                  <a:srgbClr val="C00000"/>
                </a:solidFill>
              </a:rPr>
              <a:t> </a:t>
            </a:r>
            <a:endParaRPr lang="en-US" sz="2057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635907" y="3510015"/>
            <a:ext cx="10241657" cy="7189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114" b="1" dirty="0">
                <a:solidFill>
                  <a:srgbClr val="C00000"/>
                </a:solidFill>
              </a:rPr>
              <a:t>Resultados</a:t>
            </a:r>
            <a:endParaRPr lang="es-419" sz="2743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392536" y="3371024"/>
            <a:ext cx="9699925" cy="725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114" b="1" dirty="0">
                <a:solidFill>
                  <a:srgbClr val="C00000"/>
                </a:solidFill>
              </a:rPr>
              <a:t>Resultados</a:t>
            </a:r>
            <a:endParaRPr lang="es-419" sz="2743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586322" y="21103267"/>
            <a:ext cx="10261157" cy="725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114" b="1" dirty="0">
                <a:solidFill>
                  <a:srgbClr val="C00000"/>
                </a:solidFill>
              </a:rPr>
              <a:t>Tablas y gráficas</a:t>
            </a:r>
            <a:endParaRPr lang="es-419" sz="2743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403654" y="21103267"/>
            <a:ext cx="9699925" cy="725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114" b="1" dirty="0">
                <a:solidFill>
                  <a:srgbClr val="C00000"/>
                </a:solidFill>
              </a:rPr>
              <a:t>Tablas y gráficas</a:t>
            </a:r>
            <a:endParaRPr lang="es-419" sz="2743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2728219" y="3420428"/>
            <a:ext cx="10056046" cy="725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114" b="1" dirty="0">
                <a:solidFill>
                  <a:srgbClr val="C00000"/>
                </a:solidFill>
              </a:rPr>
              <a:t>Conclusiones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610639" y="26074422"/>
            <a:ext cx="10118342" cy="725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4114" b="1" dirty="0">
                <a:solidFill>
                  <a:srgbClr val="C00000"/>
                </a:solidFill>
              </a:rPr>
              <a:t>Bibliografía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833531-7396-0451-0D06-32F359D92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4164" y="862582"/>
            <a:ext cx="4967483" cy="155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6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450</TotalTime>
  <Words>33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>UNIVERSIDAD DEL SAGRADO CORAZÓN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 Solis Ortiz</dc:creator>
  <cp:lastModifiedBy>Francisco Solis Ortiz</cp:lastModifiedBy>
  <cp:revision>33</cp:revision>
  <dcterms:created xsi:type="dcterms:W3CDTF">2022-04-18T16:04:21Z</dcterms:created>
  <dcterms:modified xsi:type="dcterms:W3CDTF">2024-06-24T21:09:36Z</dcterms:modified>
</cp:coreProperties>
</file>