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</p:sldMasterIdLst>
  <p:sldIdLst>
    <p:sldId id="259" r:id="rId2"/>
  </p:sldIdLst>
  <p:sldSz cx="43983275" cy="30175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2135"/>
    <a:srgbClr val="F2BB4A"/>
    <a:srgbClr val="626366"/>
    <a:srgbClr val="4A66AC"/>
    <a:srgbClr val="F0F5FA"/>
    <a:srgbClr val="E8F0F8"/>
    <a:srgbClr val="FCFDFE"/>
    <a:srgbClr val="857D74"/>
    <a:srgbClr val="D3DE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10" d="100"/>
          <a:sy n="10" d="100"/>
        </p:scale>
        <p:origin x="3450" y="14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8746" y="4938397"/>
            <a:ext cx="37385784" cy="10505440"/>
          </a:xfrm>
        </p:spPr>
        <p:txBody>
          <a:bodyPr anchor="b"/>
          <a:lstStyle>
            <a:lvl1pPr algn="ctr">
              <a:defRPr sz="2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97910" y="15848967"/>
            <a:ext cx="32987456" cy="7285353"/>
          </a:xfrm>
        </p:spPr>
        <p:txBody>
          <a:bodyPr/>
          <a:lstStyle>
            <a:lvl1pPr marL="0" indent="0" algn="ctr">
              <a:buNone/>
              <a:defRPr sz="10560"/>
            </a:lvl1pPr>
            <a:lvl2pPr marL="2011680" indent="0" algn="ctr">
              <a:buNone/>
              <a:defRPr sz="8800"/>
            </a:lvl2pPr>
            <a:lvl3pPr marL="4023360" indent="0" algn="ctr">
              <a:buNone/>
              <a:defRPr sz="7920"/>
            </a:lvl3pPr>
            <a:lvl4pPr marL="6035040" indent="0" algn="ctr">
              <a:buNone/>
              <a:defRPr sz="7040"/>
            </a:lvl4pPr>
            <a:lvl5pPr marL="8046720" indent="0" algn="ctr">
              <a:buNone/>
              <a:defRPr sz="7040"/>
            </a:lvl5pPr>
            <a:lvl6pPr marL="10058400" indent="0" algn="ctr">
              <a:buNone/>
              <a:defRPr sz="7040"/>
            </a:lvl6pPr>
            <a:lvl7pPr marL="12070080" indent="0" algn="ctr">
              <a:buNone/>
              <a:defRPr sz="7040"/>
            </a:lvl7pPr>
            <a:lvl8pPr marL="14081760" indent="0" algn="ctr">
              <a:buNone/>
              <a:defRPr sz="7040"/>
            </a:lvl8pPr>
            <a:lvl9pPr marL="16093440" indent="0" algn="ctr">
              <a:buNone/>
              <a:defRPr sz="70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FB64-A79C-4CE6-ACEE-C51A647AB5FE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01ED-FDAB-422E-BF5E-A48E39E68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951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FB64-A79C-4CE6-ACEE-C51A647AB5FE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01ED-FDAB-422E-BF5E-A48E39E68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735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75533" y="1606550"/>
            <a:ext cx="9483894" cy="255720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23853" y="1606550"/>
            <a:ext cx="27901890" cy="255720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FB64-A79C-4CE6-ACEE-C51A647AB5FE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01ED-FDAB-422E-BF5E-A48E39E68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197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FB64-A79C-4CE6-ACEE-C51A647AB5FE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01ED-FDAB-422E-BF5E-A48E39E68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756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944" y="7522854"/>
            <a:ext cx="37935575" cy="12552043"/>
          </a:xfrm>
        </p:spPr>
        <p:txBody>
          <a:bodyPr anchor="b"/>
          <a:lstStyle>
            <a:lvl1pPr>
              <a:defRPr sz="2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00944" y="20193644"/>
            <a:ext cx="37935575" cy="6600823"/>
          </a:xfrm>
        </p:spPr>
        <p:txBody>
          <a:bodyPr/>
          <a:lstStyle>
            <a:lvl1pPr marL="0" indent="0">
              <a:buNone/>
              <a:defRPr sz="10560">
                <a:solidFill>
                  <a:schemeClr val="tx1"/>
                </a:solidFill>
              </a:defRPr>
            </a:lvl1pPr>
            <a:lvl2pPr marL="2011680" indent="0">
              <a:buNone/>
              <a:defRPr sz="8800">
                <a:solidFill>
                  <a:schemeClr val="tx1">
                    <a:tint val="75000"/>
                  </a:schemeClr>
                </a:solidFill>
              </a:defRPr>
            </a:lvl2pPr>
            <a:lvl3pPr marL="4023360" indent="0">
              <a:buNone/>
              <a:defRPr sz="7920">
                <a:solidFill>
                  <a:schemeClr val="tx1">
                    <a:tint val="75000"/>
                  </a:schemeClr>
                </a:solidFill>
              </a:defRPr>
            </a:lvl3pPr>
            <a:lvl4pPr marL="603504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4pPr>
            <a:lvl5pPr marL="804672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5pPr>
            <a:lvl6pPr marL="1005840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6pPr>
            <a:lvl7pPr marL="1207008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7pPr>
            <a:lvl8pPr marL="1408176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8pPr>
            <a:lvl9pPr marL="1609344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FB64-A79C-4CE6-ACEE-C51A647AB5FE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01ED-FDAB-422E-BF5E-A48E39E68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948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23850" y="8032750"/>
            <a:ext cx="18692892" cy="19145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66533" y="8032750"/>
            <a:ext cx="18692892" cy="19145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FB64-A79C-4CE6-ACEE-C51A647AB5FE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01ED-FDAB-422E-BF5E-A48E39E68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854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9579" y="1606557"/>
            <a:ext cx="37935575" cy="58324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9584" y="7397117"/>
            <a:ext cx="18606984" cy="3625213"/>
          </a:xfrm>
        </p:spPr>
        <p:txBody>
          <a:bodyPr anchor="b"/>
          <a:lstStyle>
            <a:lvl1pPr marL="0" indent="0">
              <a:buNone/>
              <a:defRPr sz="10560" b="1"/>
            </a:lvl1pPr>
            <a:lvl2pPr marL="2011680" indent="0">
              <a:buNone/>
              <a:defRPr sz="8800" b="1"/>
            </a:lvl2pPr>
            <a:lvl3pPr marL="4023360" indent="0">
              <a:buNone/>
              <a:defRPr sz="7920" b="1"/>
            </a:lvl3pPr>
            <a:lvl4pPr marL="6035040" indent="0">
              <a:buNone/>
              <a:defRPr sz="7040" b="1"/>
            </a:lvl4pPr>
            <a:lvl5pPr marL="8046720" indent="0">
              <a:buNone/>
              <a:defRPr sz="7040" b="1"/>
            </a:lvl5pPr>
            <a:lvl6pPr marL="10058400" indent="0">
              <a:buNone/>
              <a:defRPr sz="7040" b="1"/>
            </a:lvl6pPr>
            <a:lvl7pPr marL="12070080" indent="0">
              <a:buNone/>
              <a:defRPr sz="7040" b="1"/>
            </a:lvl7pPr>
            <a:lvl8pPr marL="14081760" indent="0">
              <a:buNone/>
              <a:defRPr sz="7040" b="1"/>
            </a:lvl8pPr>
            <a:lvl9pPr marL="16093440" indent="0">
              <a:buNone/>
              <a:defRPr sz="7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9584" y="11022330"/>
            <a:ext cx="18606984" cy="16212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66535" y="7397117"/>
            <a:ext cx="18698621" cy="3625213"/>
          </a:xfrm>
        </p:spPr>
        <p:txBody>
          <a:bodyPr anchor="b"/>
          <a:lstStyle>
            <a:lvl1pPr marL="0" indent="0">
              <a:buNone/>
              <a:defRPr sz="10560" b="1"/>
            </a:lvl1pPr>
            <a:lvl2pPr marL="2011680" indent="0">
              <a:buNone/>
              <a:defRPr sz="8800" b="1"/>
            </a:lvl2pPr>
            <a:lvl3pPr marL="4023360" indent="0">
              <a:buNone/>
              <a:defRPr sz="7920" b="1"/>
            </a:lvl3pPr>
            <a:lvl4pPr marL="6035040" indent="0">
              <a:buNone/>
              <a:defRPr sz="7040" b="1"/>
            </a:lvl4pPr>
            <a:lvl5pPr marL="8046720" indent="0">
              <a:buNone/>
              <a:defRPr sz="7040" b="1"/>
            </a:lvl5pPr>
            <a:lvl6pPr marL="10058400" indent="0">
              <a:buNone/>
              <a:defRPr sz="7040" b="1"/>
            </a:lvl6pPr>
            <a:lvl7pPr marL="12070080" indent="0">
              <a:buNone/>
              <a:defRPr sz="7040" b="1"/>
            </a:lvl7pPr>
            <a:lvl8pPr marL="14081760" indent="0">
              <a:buNone/>
              <a:defRPr sz="7040" b="1"/>
            </a:lvl8pPr>
            <a:lvl9pPr marL="16093440" indent="0">
              <a:buNone/>
              <a:defRPr sz="7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66535" y="11022330"/>
            <a:ext cx="18698621" cy="16212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FB64-A79C-4CE6-ACEE-C51A647AB5FE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01ED-FDAB-422E-BF5E-A48E39E68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872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FB64-A79C-4CE6-ACEE-C51A647AB5FE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01ED-FDAB-422E-BF5E-A48E39E68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284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FB64-A79C-4CE6-ACEE-C51A647AB5FE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01ED-FDAB-422E-BF5E-A48E39E68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010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9579" y="2011680"/>
            <a:ext cx="14185751" cy="7040880"/>
          </a:xfrm>
        </p:spPr>
        <p:txBody>
          <a:bodyPr anchor="b"/>
          <a:lstStyle>
            <a:lvl1pPr>
              <a:defRPr sz="140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98621" y="4344677"/>
            <a:ext cx="22266533" cy="21443950"/>
          </a:xfrm>
        </p:spPr>
        <p:txBody>
          <a:bodyPr/>
          <a:lstStyle>
            <a:lvl1pPr>
              <a:defRPr sz="14080"/>
            </a:lvl1pPr>
            <a:lvl2pPr>
              <a:defRPr sz="12320"/>
            </a:lvl2pPr>
            <a:lvl3pPr>
              <a:defRPr sz="10560"/>
            </a:lvl3pPr>
            <a:lvl4pPr>
              <a:defRPr sz="8800"/>
            </a:lvl4pPr>
            <a:lvl5pPr>
              <a:defRPr sz="8800"/>
            </a:lvl5pPr>
            <a:lvl6pPr>
              <a:defRPr sz="8800"/>
            </a:lvl6pPr>
            <a:lvl7pPr>
              <a:defRPr sz="8800"/>
            </a:lvl7pPr>
            <a:lvl8pPr>
              <a:defRPr sz="8800"/>
            </a:lvl8pPr>
            <a:lvl9pPr>
              <a:defRPr sz="8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9579" y="9052560"/>
            <a:ext cx="14185751" cy="16770987"/>
          </a:xfrm>
        </p:spPr>
        <p:txBody>
          <a:bodyPr/>
          <a:lstStyle>
            <a:lvl1pPr marL="0" indent="0">
              <a:buNone/>
              <a:defRPr sz="7040"/>
            </a:lvl1pPr>
            <a:lvl2pPr marL="2011680" indent="0">
              <a:buNone/>
              <a:defRPr sz="6160"/>
            </a:lvl2pPr>
            <a:lvl3pPr marL="4023360" indent="0">
              <a:buNone/>
              <a:defRPr sz="5280"/>
            </a:lvl3pPr>
            <a:lvl4pPr marL="6035040" indent="0">
              <a:buNone/>
              <a:defRPr sz="4400"/>
            </a:lvl4pPr>
            <a:lvl5pPr marL="8046720" indent="0">
              <a:buNone/>
              <a:defRPr sz="4400"/>
            </a:lvl5pPr>
            <a:lvl6pPr marL="10058400" indent="0">
              <a:buNone/>
              <a:defRPr sz="4400"/>
            </a:lvl6pPr>
            <a:lvl7pPr marL="12070080" indent="0">
              <a:buNone/>
              <a:defRPr sz="4400"/>
            </a:lvl7pPr>
            <a:lvl8pPr marL="14081760" indent="0">
              <a:buNone/>
              <a:defRPr sz="4400"/>
            </a:lvl8pPr>
            <a:lvl9pPr marL="16093440" indent="0">
              <a:buNone/>
              <a:defRPr sz="4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FB64-A79C-4CE6-ACEE-C51A647AB5FE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01ED-FDAB-422E-BF5E-A48E39E68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48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9579" y="2011680"/>
            <a:ext cx="14185751" cy="7040880"/>
          </a:xfrm>
        </p:spPr>
        <p:txBody>
          <a:bodyPr anchor="b"/>
          <a:lstStyle>
            <a:lvl1pPr>
              <a:defRPr sz="140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98621" y="4344677"/>
            <a:ext cx="22266533" cy="21443950"/>
          </a:xfrm>
        </p:spPr>
        <p:txBody>
          <a:bodyPr anchor="t"/>
          <a:lstStyle>
            <a:lvl1pPr marL="0" indent="0">
              <a:buNone/>
              <a:defRPr sz="14080"/>
            </a:lvl1pPr>
            <a:lvl2pPr marL="2011680" indent="0">
              <a:buNone/>
              <a:defRPr sz="12320"/>
            </a:lvl2pPr>
            <a:lvl3pPr marL="4023360" indent="0">
              <a:buNone/>
              <a:defRPr sz="10560"/>
            </a:lvl3pPr>
            <a:lvl4pPr marL="6035040" indent="0">
              <a:buNone/>
              <a:defRPr sz="8800"/>
            </a:lvl4pPr>
            <a:lvl5pPr marL="8046720" indent="0">
              <a:buNone/>
              <a:defRPr sz="8800"/>
            </a:lvl5pPr>
            <a:lvl6pPr marL="10058400" indent="0">
              <a:buNone/>
              <a:defRPr sz="8800"/>
            </a:lvl6pPr>
            <a:lvl7pPr marL="12070080" indent="0">
              <a:buNone/>
              <a:defRPr sz="8800"/>
            </a:lvl7pPr>
            <a:lvl8pPr marL="14081760" indent="0">
              <a:buNone/>
              <a:defRPr sz="8800"/>
            </a:lvl8pPr>
            <a:lvl9pPr marL="16093440" indent="0">
              <a:buNone/>
              <a:defRPr sz="8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9579" y="9052560"/>
            <a:ext cx="14185751" cy="16770987"/>
          </a:xfrm>
        </p:spPr>
        <p:txBody>
          <a:bodyPr/>
          <a:lstStyle>
            <a:lvl1pPr marL="0" indent="0">
              <a:buNone/>
              <a:defRPr sz="7040"/>
            </a:lvl1pPr>
            <a:lvl2pPr marL="2011680" indent="0">
              <a:buNone/>
              <a:defRPr sz="6160"/>
            </a:lvl2pPr>
            <a:lvl3pPr marL="4023360" indent="0">
              <a:buNone/>
              <a:defRPr sz="5280"/>
            </a:lvl3pPr>
            <a:lvl4pPr marL="6035040" indent="0">
              <a:buNone/>
              <a:defRPr sz="4400"/>
            </a:lvl4pPr>
            <a:lvl5pPr marL="8046720" indent="0">
              <a:buNone/>
              <a:defRPr sz="4400"/>
            </a:lvl5pPr>
            <a:lvl6pPr marL="10058400" indent="0">
              <a:buNone/>
              <a:defRPr sz="4400"/>
            </a:lvl6pPr>
            <a:lvl7pPr marL="12070080" indent="0">
              <a:buNone/>
              <a:defRPr sz="4400"/>
            </a:lvl7pPr>
            <a:lvl8pPr marL="14081760" indent="0">
              <a:buNone/>
              <a:defRPr sz="4400"/>
            </a:lvl8pPr>
            <a:lvl9pPr marL="16093440" indent="0">
              <a:buNone/>
              <a:defRPr sz="4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FB64-A79C-4CE6-ACEE-C51A647AB5FE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01ED-FDAB-422E-BF5E-A48E39E68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249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23850" y="1606557"/>
            <a:ext cx="37935575" cy="58324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850" y="8032750"/>
            <a:ext cx="37935575" cy="19145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23850" y="27967947"/>
            <a:ext cx="9896237" cy="16065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9FB64-A79C-4CE6-ACEE-C51A647AB5FE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69460" y="27967947"/>
            <a:ext cx="14844355" cy="16065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063188" y="27967947"/>
            <a:ext cx="9896237" cy="16065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E01ED-FDAB-422E-BF5E-A48E39E68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46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</p:sldLayoutIdLst>
  <p:txStyles>
    <p:titleStyle>
      <a:lvl1pPr algn="l" defTabSz="4023360" rtl="0" eaLnBrk="1" latinLnBrk="0" hangingPunct="1">
        <a:lnSpc>
          <a:spcPct val="90000"/>
        </a:lnSpc>
        <a:spcBef>
          <a:spcPct val="0"/>
        </a:spcBef>
        <a:buNone/>
        <a:defRPr sz="193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05840" indent="-1005840" algn="l" defTabSz="4023360" rtl="0" eaLnBrk="1" latinLnBrk="0" hangingPunct="1">
        <a:lnSpc>
          <a:spcPct val="90000"/>
        </a:lnSpc>
        <a:spcBef>
          <a:spcPts val="4400"/>
        </a:spcBef>
        <a:buFont typeface="Arial" panose="020B0604020202020204" pitchFamily="34" charset="0"/>
        <a:buChar char="•"/>
        <a:defRPr sz="12320" kern="1200">
          <a:solidFill>
            <a:schemeClr val="tx1"/>
          </a:solidFill>
          <a:latin typeface="+mn-lt"/>
          <a:ea typeface="+mn-ea"/>
          <a:cs typeface="+mn-cs"/>
        </a:defRPr>
      </a:lvl1pPr>
      <a:lvl2pPr marL="301752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10560" kern="1200">
          <a:solidFill>
            <a:schemeClr val="tx1"/>
          </a:solidFill>
          <a:latin typeface="+mn-lt"/>
          <a:ea typeface="+mn-ea"/>
          <a:cs typeface="+mn-cs"/>
        </a:defRPr>
      </a:lvl2pPr>
      <a:lvl3pPr marL="502920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704088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4pPr>
      <a:lvl5pPr marL="905256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5pPr>
      <a:lvl6pPr marL="1106424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6pPr>
      <a:lvl7pPr marL="1307592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7pPr>
      <a:lvl8pPr marL="1508760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8pPr>
      <a:lvl9pPr marL="1709928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1pPr>
      <a:lvl2pPr marL="201168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3pPr>
      <a:lvl4pPr marL="603504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4pPr>
      <a:lvl5pPr marL="804672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6pPr>
      <a:lvl7pPr marL="1207008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7pPr>
      <a:lvl8pPr marL="1408176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8pPr>
      <a:lvl9pPr marL="1609344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6707" y="974297"/>
            <a:ext cx="41867543" cy="4072496"/>
          </a:xfrm>
          <a:prstGeom prst="rect">
            <a:avLst/>
          </a:prstGeom>
          <a:solidFill>
            <a:srgbClr val="87213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4">
              <a:ln>
                <a:solidFill>
                  <a:srgbClr val="872135"/>
                </a:solidFill>
              </a:ln>
              <a:solidFill>
                <a:srgbClr val="F2BB4A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2520144" y="5760769"/>
            <a:ext cx="8040235" cy="23440134"/>
          </a:xfrm>
          <a:prstGeom prst="rect">
            <a:avLst/>
          </a:prstGeom>
          <a:solidFill>
            <a:schemeClr val="bg1"/>
          </a:solidFill>
          <a:ln w="762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4"/>
          </a:p>
        </p:txBody>
      </p:sp>
      <p:sp useBgFill="1">
        <p:nvSpPr>
          <p:cNvPr id="4" name="TextBox 3"/>
          <p:cNvSpPr txBox="1"/>
          <p:nvPr/>
        </p:nvSpPr>
        <p:spPr>
          <a:xfrm>
            <a:off x="1082214" y="1642683"/>
            <a:ext cx="41682036" cy="2868327"/>
          </a:xfrm>
          <a:prstGeom prst="rect">
            <a:avLst/>
          </a:prstGeom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419" sz="7215" b="1" dirty="0">
                <a:solidFill>
                  <a:schemeClr val="bg1">
                    <a:lumMod val="50000"/>
                  </a:schemeClr>
                </a:solidFill>
              </a:rPr>
              <a:t>El título debe ser legible y que exponga claramente tu tema</a:t>
            </a:r>
          </a:p>
          <a:p>
            <a:r>
              <a:rPr lang="es-419" sz="5411" b="1" dirty="0">
                <a:solidFill>
                  <a:schemeClr val="bg1">
                    <a:lumMod val="50000"/>
                  </a:schemeClr>
                </a:solidFill>
              </a:rPr>
              <a:t>Tu nombre</a:t>
            </a:r>
          </a:p>
          <a:p>
            <a:r>
              <a:rPr lang="es-419" sz="5411" b="1" dirty="0">
                <a:solidFill>
                  <a:schemeClr val="bg1">
                    <a:lumMod val="50000"/>
                  </a:schemeClr>
                </a:solidFill>
              </a:rPr>
              <a:t>Universidad del Sagrado Corazón </a:t>
            </a:r>
            <a:endParaRPr lang="en-US" sz="5411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09320" y="5999177"/>
            <a:ext cx="5453420" cy="1295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sz="3608" b="1" dirty="0"/>
              <a:t>Introducción</a:t>
            </a:r>
          </a:p>
          <a:p>
            <a:endParaRPr lang="es-419" sz="2405" dirty="0"/>
          </a:p>
          <a:p>
            <a:r>
              <a:rPr lang="es-419" sz="1804" dirty="0"/>
              <a:t> </a:t>
            </a:r>
            <a:endParaRPr lang="en-US" sz="1804" dirty="0"/>
          </a:p>
        </p:txBody>
      </p:sp>
      <p:sp>
        <p:nvSpPr>
          <p:cNvPr id="12" name="Rectangle 11"/>
          <p:cNvSpPr/>
          <p:nvPr/>
        </p:nvSpPr>
        <p:spPr>
          <a:xfrm>
            <a:off x="896707" y="5682499"/>
            <a:ext cx="11687745" cy="23440135"/>
          </a:xfrm>
          <a:prstGeom prst="rect">
            <a:avLst/>
          </a:prstGeom>
          <a:solidFill>
            <a:schemeClr val="bg1"/>
          </a:solidFill>
          <a:ln w="762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4"/>
          </a:p>
        </p:txBody>
      </p:sp>
      <p:sp>
        <p:nvSpPr>
          <p:cNvPr id="14" name="Rectangle 13"/>
          <p:cNvSpPr/>
          <p:nvPr/>
        </p:nvSpPr>
        <p:spPr>
          <a:xfrm>
            <a:off x="13547065" y="5913170"/>
            <a:ext cx="8139477" cy="23287734"/>
          </a:xfrm>
          <a:prstGeom prst="rect">
            <a:avLst/>
          </a:prstGeom>
          <a:solidFill>
            <a:schemeClr val="bg1"/>
          </a:solidFill>
          <a:ln w="762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4"/>
          </a:p>
        </p:txBody>
      </p:sp>
      <p:sp>
        <p:nvSpPr>
          <p:cNvPr id="27" name="TextBox 26"/>
          <p:cNvSpPr txBox="1"/>
          <p:nvPr/>
        </p:nvSpPr>
        <p:spPr>
          <a:xfrm>
            <a:off x="32019664" y="6083619"/>
            <a:ext cx="5453420" cy="1295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sz="3608" b="1" dirty="0"/>
              <a:t>Introducción</a:t>
            </a:r>
          </a:p>
          <a:p>
            <a:endParaRPr lang="es-419" sz="2405" dirty="0"/>
          </a:p>
          <a:p>
            <a:r>
              <a:rPr lang="es-419" sz="1804" dirty="0"/>
              <a:t> </a:t>
            </a:r>
            <a:endParaRPr lang="en-US" sz="1804" dirty="0"/>
          </a:p>
        </p:txBody>
      </p:sp>
      <p:sp>
        <p:nvSpPr>
          <p:cNvPr id="28" name="Rectangle 27"/>
          <p:cNvSpPr/>
          <p:nvPr/>
        </p:nvSpPr>
        <p:spPr>
          <a:xfrm>
            <a:off x="31730464" y="5648654"/>
            <a:ext cx="11033787" cy="17383020"/>
          </a:xfrm>
          <a:prstGeom prst="rect">
            <a:avLst/>
          </a:prstGeom>
          <a:solidFill>
            <a:schemeClr val="bg1"/>
          </a:solidFill>
          <a:ln w="762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4"/>
          </a:p>
        </p:txBody>
      </p:sp>
      <p:sp>
        <p:nvSpPr>
          <p:cNvPr id="29" name="Rectangle 28"/>
          <p:cNvSpPr/>
          <p:nvPr/>
        </p:nvSpPr>
        <p:spPr>
          <a:xfrm>
            <a:off x="31703339" y="23432340"/>
            <a:ext cx="11060912" cy="5768563"/>
          </a:xfrm>
          <a:prstGeom prst="rect">
            <a:avLst/>
          </a:prstGeom>
          <a:solidFill>
            <a:schemeClr val="bg1"/>
          </a:solidFill>
          <a:ln w="762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4"/>
          </a:p>
        </p:txBody>
      </p:sp>
      <p:sp>
        <p:nvSpPr>
          <p:cNvPr id="43" name="TextBox 42"/>
          <p:cNvSpPr txBox="1"/>
          <p:nvPr/>
        </p:nvSpPr>
        <p:spPr>
          <a:xfrm>
            <a:off x="1008623" y="5898254"/>
            <a:ext cx="11473803" cy="770852"/>
          </a:xfrm>
          <a:prstGeom prst="rect">
            <a:avLst/>
          </a:prstGeom>
          <a:solidFill>
            <a:srgbClr val="872135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419" sz="4409" b="1" dirty="0">
                <a:solidFill>
                  <a:schemeClr val="bg1"/>
                </a:solidFill>
              </a:rPr>
              <a:t>Introducción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3628256" y="5977178"/>
            <a:ext cx="7721803" cy="770852"/>
          </a:xfrm>
          <a:prstGeom prst="rect">
            <a:avLst/>
          </a:prstGeom>
          <a:solidFill>
            <a:srgbClr val="87213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419" sz="4409" b="1" dirty="0">
                <a:solidFill>
                  <a:schemeClr val="bg1"/>
                </a:solidFill>
              </a:rPr>
              <a:t>4Métodos</a:t>
            </a:r>
            <a:r>
              <a:rPr lang="es-419" sz="3608" b="1" dirty="0">
                <a:solidFill>
                  <a:schemeClr val="bg1"/>
                </a:solidFill>
              </a:rPr>
              <a:t> y materiales</a:t>
            </a:r>
            <a:endParaRPr lang="es-419" sz="2405" dirty="0">
              <a:solidFill>
                <a:schemeClr val="bg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2722708" y="5876012"/>
            <a:ext cx="7635106" cy="770852"/>
          </a:xfrm>
          <a:prstGeom prst="rect">
            <a:avLst/>
          </a:prstGeom>
          <a:solidFill>
            <a:srgbClr val="87213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419" sz="4409" b="1" dirty="0">
                <a:solidFill>
                  <a:schemeClr val="bg1"/>
                </a:solidFill>
              </a:rPr>
              <a:t>Resultados</a:t>
            </a:r>
            <a:endParaRPr lang="es-419" sz="3207" dirty="0">
              <a:solidFill>
                <a:schemeClr val="bg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1981423" y="5788509"/>
            <a:ext cx="10494478" cy="770852"/>
          </a:xfrm>
          <a:prstGeom prst="rect">
            <a:avLst/>
          </a:prstGeom>
          <a:solidFill>
            <a:srgbClr val="87213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419" sz="4409" b="1" dirty="0">
                <a:solidFill>
                  <a:schemeClr val="bg1"/>
                </a:solidFill>
              </a:rPr>
              <a:t>Conclusiones</a:t>
            </a:r>
            <a:endParaRPr lang="es-419" sz="3608" b="1" dirty="0">
              <a:solidFill>
                <a:schemeClr val="bg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2394856" y="23633535"/>
            <a:ext cx="9677878" cy="709371"/>
          </a:xfrm>
          <a:prstGeom prst="rect">
            <a:avLst/>
          </a:prstGeom>
          <a:solidFill>
            <a:srgbClr val="87213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419" sz="4008" b="1" dirty="0">
                <a:solidFill>
                  <a:schemeClr val="bg1"/>
                </a:solidFill>
              </a:rPr>
              <a:t>Bibliografía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905888" y="6623391"/>
            <a:ext cx="7857578" cy="4626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2405" dirty="0"/>
              <a:t>R</a:t>
            </a:r>
            <a:endParaRPr lang="en-US" sz="2405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3432FA0-2BC6-C7CB-BACB-BE10242A77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39597" y="2015629"/>
            <a:ext cx="6218988" cy="198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333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445</TotalTime>
  <Words>29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2013 - 2022 Theme</vt:lpstr>
      <vt:lpstr>PowerPoint Presentation</vt:lpstr>
    </vt:vector>
  </TitlesOfParts>
  <Company>UNIVERSIDAD DEL SAGRADO CORAZÓN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Francisco Solis Ortiz</dc:creator>
  <cp:lastModifiedBy>Francisco Solis Ortiz</cp:lastModifiedBy>
  <cp:revision>33</cp:revision>
  <dcterms:created xsi:type="dcterms:W3CDTF">2022-04-18T16:04:21Z</dcterms:created>
  <dcterms:modified xsi:type="dcterms:W3CDTF">2024-06-24T20:59:12Z</dcterms:modified>
</cp:coreProperties>
</file>