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sldIdLst>
    <p:sldId id="258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2135"/>
    <a:srgbClr val="F2BB4A"/>
    <a:srgbClr val="626366"/>
    <a:srgbClr val="4A66AC"/>
    <a:srgbClr val="F0F5FA"/>
    <a:srgbClr val="E8F0F8"/>
    <a:srgbClr val="FCFDFE"/>
    <a:srgbClr val="857D74"/>
    <a:srgbClr val="D3D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23" d="100"/>
          <a:sy n="23" d="100"/>
        </p:scale>
        <p:origin x="1584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9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1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80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0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7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1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9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2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3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31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9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52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26366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9044"/>
            <a:ext cx="43891200" cy="315272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s-419" sz="7543" b="1" dirty="0">
                <a:solidFill>
                  <a:srgbClr val="C00000"/>
                </a:solidFill>
              </a:rPr>
              <a:t>El título debe ser legible y que exponga claramente tu tema</a:t>
            </a:r>
          </a:p>
          <a:p>
            <a:pPr algn="ctr"/>
            <a:r>
              <a:rPr lang="es-419" sz="6172" b="1" dirty="0">
                <a:solidFill>
                  <a:srgbClr val="C00000"/>
                </a:solidFill>
              </a:rPr>
              <a:t>Tu nombre</a:t>
            </a:r>
          </a:p>
          <a:p>
            <a:pPr algn="ctr"/>
            <a:r>
              <a:rPr lang="es-419" sz="6172" b="1" dirty="0">
                <a:solidFill>
                  <a:srgbClr val="C00000"/>
                </a:solidFill>
              </a:rPr>
              <a:t>Universidad del Sagrado Corazón </a:t>
            </a:r>
            <a:endParaRPr lang="en-US" sz="6172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6665" y="4073236"/>
            <a:ext cx="14464167" cy="8203341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57"/>
          </a:p>
        </p:txBody>
      </p:sp>
      <p:sp>
        <p:nvSpPr>
          <p:cNvPr id="7" name="Rectangle 6"/>
          <p:cNvSpPr/>
          <p:nvPr/>
        </p:nvSpPr>
        <p:spPr>
          <a:xfrm>
            <a:off x="930865" y="12562184"/>
            <a:ext cx="14335768" cy="21715684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57"/>
          </a:p>
        </p:txBody>
      </p:sp>
      <p:sp>
        <p:nvSpPr>
          <p:cNvPr id="8" name="Rectangle 7"/>
          <p:cNvSpPr/>
          <p:nvPr/>
        </p:nvSpPr>
        <p:spPr>
          <a:xfrm>
            <a:off x="15746658" y="4073236"/>
            <a:ext cx="14464168" cy="30204631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57"/>
          </a:p>
        </p:txBody>
      </p:sp>
      <p:sp>
        <p:nvSpPr>
          <p:cNvPr id="9" name="Rectangle 8"/>
          <p:cNvSpPr/>
          <p:nvPr/>
        </p:nvSpPr>
        <p:spPr>
          <a:xfrm>
            <a:off x="30690851" y="4073236"/>
            <a:ext cx="12647675" cy="18946950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57"/>
          </a:p>
        </p:txBody>
      </p:sp>
      <p:sp>
        <p:nvSpPr>
          <p:cNvPr id="12" name="Rectangle 11"/>
          <p:cNvSpPr/>
          <p:nvPr/>
        </p:nvSpPr>
        <p:spPr>
          <a:xfrm>
            <a:off x="30744517" y="23605590"/>
            <a:ext cx="12647675" cy="10672278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57"/>
          </a:p>
        </p:txBody>
      </p:sp>
      <p:sp>
        <p:nvSpPr>
          <p:cNvPr id="18" name="TextBox 17"/>
          <p:cNvSpPr txBox="1"/>
          <p:nvPr/>
        </p:nvSpPr>
        <p:spPr>
          <a:xfrm>
            <a:off x="930865" y="4196139"/>
            <a:ext cx="14413430" cy="795924"/>
          </a:xfrm>
          <a:prstGeom prst="rect">
            <a:avLst/>
          </a:prstGeom>
          <a:solidFill>
            <a:srgbClr val="872135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419" sz="4572" b="1" dirty="0">
                <a:solidFill>
                  <a:srgbClr val="F2BB4A"/>
                </a:solidFill>
              </a:rPr>
              <a:t>Introducción</a:t>
            </a:r>
          </a:p>
        </p:txBody>
      </p:sp>
      <p:sp>
        <p:nvSpPr>
          <p:cNvPr id="2" name="Rectangle 1"/>
          <p:cNvSpPr/>
          <p:nvPr/>
        </p:nvSpPr>
        <p:spPr>
          <a:xfrm>
            <a:off x="7254703" y="34689336"/>
            <a:ext cx="32517856" cy="508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5403" indent="-455403">
              <a:lnSpc>
                <a:spcPct val="150000"/>
              </a:lnSpc>
            </a:pPr>
            <a:r>
              <a:rPr lang="es-ES" sz="2057" dirty="0"/>
              <a:t>Nota: Ejemplos de tablas adaptados de Guardiola E. (2010). El póster científico. En, </a:t>
            </a:r>
            <a:r>
              <a:rPr lang="es-ES" sz="2057" i="1" dirty="0"/>
              <a:t>Cuadernos de la Fundación Dr. Antonio Esteve No. 20 </a:t>
            </a:r>
            <a:r>
              <a:rPr lang="es-ES" sz="2057" dirty="0"/>
              <a:t>(pp. 85-102). Barcelona. http://www.uhu.es/vic.investigacion/ucc/documents/actividades/ EGuardiola_poster_cientifico.pdf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A670C9-3AAA-F2D7-5476-F162980DB4FF}"/>
              </a:ext>
            </a:extLst>
          </p:cNvPr>
          <p:cNvSpPr txBox="1"/>
          <p:nvPr/>
        </p:nvSpPr>
        <p:spPr>
          <a:xfrm>
            <a:off x="853203" y="12475378"/>
            <a:ext cx="14413430" cy="795924"/>
          </a:xfrm>
          <a:prstGeom prst="rect">
            <a:avLst/>
          </a:prstGeom>
          <a:solidFill>
            <a:srgbClr val="872135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419" sz="4572" b="1" dirty="0">
                <a:solidFill>
                  <a:srgbClr val="F2BB4A"/>
                </a:solidFill>
              </a:rPr>
              <a:t>Metodología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745298-9BC5-4C5B-E950-2B2ADA9B631D}"/>
              </a:ext>
            </a:extLst>
          </p:cNvPr>
          <p:cNvSpPr txBox="1"/>
          <p:nvPr/>
        </p:nvSpPr>
        <p:spPr>
          <a:xfrm>
            <a:off x="15755832" y="4154575"/>
            <a:ext cx="14413430" cy="795924"/>
          </a:xfrm>
          <a:prstGeom prst="rect">
            <a:avLst/>
          </a:prstGeom>
          <a:solidFill>
            <a:srgbClr val="872135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419" sz="4572" b="1" dirty="0">
                <a:solidFill>
                  <a:srgbClr val="F2BB4A"/>
                </a:solidFill>
              </a:rPr>
              <a:t>Resultados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ADDA8D-49B3-4442-AD51-9929BF568659}"/>
              </a:ext>
            </a:extLst>
          </p:cNvPr>
          <p:cNvSpPr txBox="1"/>
          <p:nvPr/>
        </p:nvSpPr>
        <p:spPr>
          <a:xfrm>
            <a:off x="30718249" y="4149048"/>
            <a:ext cx="12700210" cy="795924"/>
          </a:xfrm>
          <a:prstGeom prst="rect">
            <a:avLst/>
          </a:prstGeom>
          <a:solidFill>
            <a:srgbClr val="872135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419" sz="4572" b="1" dirty="0">
                <a:solidFill>
                  <a:srgbClr val="F2BB4A"/>
                </a:solidFill>
              </a:rPr>
              <a:t>Conclusiones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D41F42-4AD0-303B-EB83-427A5D556048}"/>
              </a:ext>
            </a:extLst>
          </p:cNvPr>
          <p:cNvSpPr txBox="1"/>
          <p:nvPr/>
        </p:nvSpPr>
        <p:spPr>
          <a:xfrm>
            <a:off x="30801202" y="23596834"/>
            <a:ext cx="12569482" cy="795924"/>
          </a:xfrm>
          <a:prstGeom prst="rect">
            <a:avLst/>
          </a:prstGeom>
          <a:solidFill>
            <a:srgbClr val="872135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419" sz="4572" b="1" dirty="0">
                <a:solidFill>
                  <a:srgbClr val="F2BB4A"/>
                </a:solidFill>
              </a:rPr>
              <a:t>Bibliografía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77628E9-D0DA-03CF-4658-65C532324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31655" y="864606"/>
            <a:ext cx="4967483" cy="1552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018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443</TotalTime>
  <Words>84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Company>UNIVERSIDAD DEL SAGRADO CORAZÓN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Francisco Solis Ortiz</dc:creator>
  <cp:lastModifiedBy>Francisco Solis Ortiz</cp:lastModifiedBy>
  <cp:revision>34</cp:revision>
  <dcterms:created xsi:type="dcterms:W3CDTF">2022-04-18T16:04:21Z</dcterms:created>
  <dcterms:modified xsi:type="dcterms:W3CDTF">2024-06-24T20:53:45Z</dcterms:modified>
</cp:coreProperties>
</file>